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 id="2147483736" r:id="rId6"/>
  </p:sldMasterIdLst>
  <p:notesMasterIdLst>
    <p:notesMasterId r:id="rId8"/>
  </p:notesMasterIdLst>
  <p:sldIdLst>
    <p:sldId id="832" r:id="rId7"/>
  </p:sldIdLst>
  <p:sldSz cx="12192000" cy="6858000"/>
  <p:notesSz cx="6797675" cy="9926638"/>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312933-3F34-4045-A45E-287B6094742D}">
          <p14:sldIdLst>
            <p14:sldId id="832"/>
          </p14:sldIdLst>
        </p14:section>
        <p14:section name="Utkast" id="{17F7E0D5-118F-4D5D-A8AA-D3232D97D7B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6A5D0E-0BD1-6CDF-3DEA-0FBC4BF78E3C}" name="Haslie, Anita" initials="HA" userId="S::anita.haslie@norad.no::29f318af-ca53-4eba-aff9-b5bc2fb99665" providerId="AD"/>
  <p188:author id="{A18FCE44-2304-1E54-65CC-E60FCB8A4881}" name="Fremstad, Johanne Nordby" initials="JF" userId="S::johanne.nordby.fremstad@norad.no::4158cf8e-5515-4838-aa14-0dda0ef366c7" providerId="AD"/>
  <p188:author id="{C24689CA-7CAA-6F0F-36BF-15348B44675E}" name="Larsen, Per Andreas Windingstad" initials="LW" userId="S::per.andreas.windingstad.larsen@norad.no::d3be0d73-8180-408f-b2d0-9a9e756e2e9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AC4"/>
    <a:srgbClr val="F8DDC8"/>
    <a:srgbClr val="FDF4ED"/>
    <a:srgbClr val="FBECE1"/>
    <a:srgbClr val="E4F8EB"/>
    <a:srgbClr val="FFFFFF"/>
    <a:srgbClr val="FCF0E7"/>
    <a:srgbClr val="F26D69"/>
    <a:srgbClr val="BEC3DF"/>
    <a:srgbClr val="FFF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1ECB2F-0970-4B1E-A0A5-29EA1F455ABD}" v="1" dt="2025-04-29T08:20:04.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theme" Target="theme/theme1.xml"/><Relationship Id="rId5" Type="http://schemas.openxmlformats.org/officeDocument/2006/relationships/slideMaster" Target="slideMasters/slideMaster2.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set, Silje Uhlen" userId="eaede47a-d1f8-406d-923e-1b2f5a8aa93a" providerId="ADAL" clId="{A21ECB2F-0970-4B1E-A0A5-29EA1F455ABD}"/>
    <pc:docChg chg="delSld modSection">
      <pc:chgData name="Maurset, Silje Uhlen" userId="eaede47a-d1f8-406d-923e-1b2f5a8aa93a" providerId="ADAL" clId="{A21ECB2F-0970-4B1E-A0A5-29EA1F455ABD}" dt="2025-04-29T08:20:04.919" v="0" actId="47"/>
      <pc:docMkLst>
        <pc:docMk/>
      </pc:docMkLst>
      <pc:sldChg chg="del">
        <pc:chgData name="Maurset, Silje Uhlen" userId="eaede47a-d1f8-406d-923e-1b2f5a8aa93a" providerId="ADAL" clId="{A21ECB2F-0970-4B1E-A0A5-29EA1F455ABD}" dt="2025-04-29T08:20:04.919" v="0" actId="47"/>
        <pc:sldMkLst>
          <pc:docMk/>
          <pc:sldMk cId="2387535604" sldId="831"/>
        </pc:sldMkLst>
      </pc:sldChg>
    </pc:docChg>
  </pc:docChgLst>
  <pc:docChgLst>
    <pc:chgData name="Maurset, Silje Uhlen" userId="eaede47a-d1f8-406d-923e-1b2f5a8aa93a" providerId="ADAL" clId="{F3210AF2-0AF7-4C8C-88E8-135517763716}"/>
    <pc:docChg chg="custSel delSld modSld sldOrd addSection delSection modSection">
      <pc:chgData name="Maurset, Silje Uhlen" userId="eaede47a-d1f8-406d-923e-1b2f5a8aa93a" providerId="ADAL" clId="{F3210AF2-0AF7-4C8C-88E8-135517763716}" dt="2025-04-14T07:28:24.623" v="12" actId="790"/>
      <pc:docMkLst>
        <pc:docMk/>
      </pc:docMkLst>
      <pc:sldChg chg="del">
        <pc:chgData name="Maurset, Silje Uhlen" userId="eaede47a-d1f8-406d-923e-1b2f5a8aa93a" providerId="ADAL" clId="{F3210AF2-0AF7-4C8C-88E8-135517763716}" dt="2025-04-14T07:27:17.519" v="0" actId="47"/>
        <pc:sldMkLst>
          <pc:docMk/>
          <pc:sldMk cId="353367647" sldId="820"/>
        </pc:sldMkLst>
      </pc:sldChg>
      <pc:sldChg chg="del">
        <pc:chgData name="Maurset, Silje Uhlen" userId="eaede47a-d1f8-406d-923e-1b2f5a8aa93a" providerId="ADAL" clId="{F3210AF2-0AF7-4C8C-88E8-135517763716}" dt="2025-04-14T07:27:17.519" v="0" actId="47"/>
        <pc:sldMkLst>
          <pc:docMk/>
          <pc:sldMk cId="580768798" sldId="822"/>
        </pc:sldMkLst>
      </pc:sldChg>
      <pc:sldChg chg="del">
        <pc:chgData name="Maurset, Silje Uhlen" userId="eaede47a-d1f8-406d-923e-1b2f5a8aa93a" providerId="ADAL" clId="{F3210AF2-0AF7-4C8C-88E8-135517763716}" dt="2025-04-14T07:27:17.519" v="0" actId="47"/>
        <pc:sldMkLst>
          <pc:docMk/>
          <pc:sldMk cId="250626209" sldId="823"/>
        </pc:sldMkLst>
      </pc:sldChg>
      <pc:sldChg chg="del">
        <pc:chgData name="Maurset, Silje Uhlen" userId="eaede47a-d1f8-406d-923e-1b2f5a8aa93a" providerId="ADAL" clId="{F3210AF2-0AF7-4C8C-88E8-135517763716}" dt="2025-04-14T07:27:17.519" v="0" actId="47"/>
        <pc:sldMkLst>
          <pc:docMk/>
          <pc:sldMk cId="2202077550" sldId="825"/>
        </pc:sldMkLst>
      </pc:sldChg>
      <pc:sldChg chg="del">
        <pc:chgData name="Maurset, Silje Uhlen" userId="eaede47a-d1f8-406d-923e-1b2f5a8aa93a" providerId="ADAL" clId="{F3210AF2-0AF7-4C8C-88E8-135517763716}" dt="2025-04-14T07:27:17.519" v="0" actId="47"/>
        <pc:sldMkLst>
          <pc:docMk/>
          <pc:sldMk cId="2740618246" sldId="826"/>
        </pc:sldMkLst>
      </pc:sldChg>
      <pc:sldChg chg="del">
        <pc:chgData name="Maurset, Silje Uhlen" userId="eaede47a-d1f8-406d-923e-1b2f5a8aa93a" providerId="ADAL" clId="{F3210AF2-0AF7-4C8C-88E8-135517763716}" dt="2025-04-14T07:27:17.519" v="0" actId="47"/>
        <pc:sldMkLst>
          <pc:docMk/>
          <pc:sldMk cId="2619732947" sldId="827"/>
        </pc:sldMkLst>
      </pc:sldChg>
      <pc:sldChg chg="del">
        <pc:chgData name="Maurset, Silje Uhlen" userId="eaede47a-d1f8-406d-923e-1b2f5a8aa93a" providerId="ADAL" clId="{F3210AF2-0AF7-4C8C-88E8-135517763716}" dt="2025-04-14T07:27:17.519" v="0" actId="47"/>
        <pc:sldMkLst>
          <pc:docMk/>
          <pc:sldMk cId="2095805031" sldId="828"/>
        </pc:sldMkLst>
      </pc:sldChg>
      <pc:sldChg chg="del">
        <pc:chgData name="Maurset, Silje Uhlen" userId="eaede47a-d1f8-406d-923e-1b2f5a8aa93a" providerId="ADAL" clId="{F3210AF2-0AF7-4C8C-88E8-135517763716}" dt="2025-04-14T07:27:28.251" v="4" actId="47"/>
        <pc:sldMkLst>
          <pc:docMk/>
          <pc:sldMk cId="15665985" sldId="829"/>
        </pc:sldMkLst>
      </pc:sldChg>
      <pc:sldChg chg="del">
        <pc:chgData name="Maurset, Silje Uhlen" userId="eaede47a-d1f8-406d-923e-1b2f5a8aa93a" providerId="ADAL" clId="{F3210AF2-0AF7-4C8C-88E8-135517763716}" dt="2025-04-14T07:27:29.875" v="5" actId="47"/>
        <pc:sldMkLst>
          <pc:docMk/>
          <pc:sldMk cId="219401461" sldId="830"/>
        </pc:sldMkLst>
      </pc:sldChg>
      <pc:sldChg chg="delSp modSp mod">
        <pc:chgData name="Maurset, Silje Uhlen" userId="eaede47a-d1f8-406d-923e-1b2f5a8aa93a" providerId="ADAL" clId="{F3210AF2-0AF7-4C8C-88E8-135517763716}" dt="2025-04-14T07:28:24.623" v="12" actId="790"/>
        <pc:sldMkLst>
          <pc:docMk/>
          <pc:sldMk cId="2387535604" sldId="831"/>
        </pc:sldMkLst>
        <pc:spChg chg="mod">
          <ac:chgData name="Maurset, Silje Uhlen" userId="eaede47a-d1f8-406d-923e-1b2f5a8aa93a" providerId="ADAL" clId="{F3210AF2-0AF7-4C8C-88E8-135517763716}" dt="2025-04-14T07:28:24.623" v="12" actId="790"/>
          <ac:spMkLst>
            <pc:docMk/>
            <pc:sldMk cId="2387535604" sldId="831"/>
            <ac:spMk id="2" creationId="{B6A80006-E482-4B98-5029-4535A5BAF41C}"/>
          </ac:spMkLst>
        </pc:spChg>
        <pc:spChg chg="mod">
          <ac:chgData name="Maurset, Silje Uhlen" userId="eaede47a-d1f8-406d-923e-1b2f5a8aa93a" providerId="ADAL" clId="{F3210AF2-0AF7-4C8C-88E8-135517763716}" dt="2025-04-14T07:28:24.623" v="12" actId="790"/>
          <ac:spMkLst>
            <pc:docMk/>
            <pc:sldMk cId="2387535604" sldId="831"/>
            <ac:spMk id="9" creationId="{AE9F9E3E-26E8-ED03-1E01-35A51D73F632}"/>
          </ac:spMkLst>
        </pc:spChg>
        <pc:spChg chg="mod">
          <ac:chgData name="Maurset, Silje Uhlen" userId="eaede47a-d1f8-406d-923e-1b2f5a8aa93a" providerId="ADAL" clId="{F3210AF2-0AF7-4C8C-88E8-135517763716}" dt="2025-04-14T07:28:24.623" v="12" actId="790"/>
          <ac:spMkLst>
            <pc:docMk/>
            <pc:sldMk cId="2387535604" sldId="831"/>
            <ac:spMk id="15" creationId="{9A234336-6996-6CFF-6FC9-5A975B9E3F2F}"/>
          </ac:spMkLst>
        </pc:spChg>
        <pc:spChg chg="mod">
          <ac:chgData name="Maurset, Silje Uhlen" userId="eaede47a-d1f8-406d-923e-1b2f5a8aa93a" providerId="ADAL" clId="{F3210AF2-0AF7-4C8C-88E8-135517763716}" dt="2025-04-14T07:28:24.623" v="12" actId="790"/>
          <ac:spMkLst>
            <pc:docMk/>
            <pc:sldMk cId="2387535604" sldId="831"/>
            <ac:spMk id="18" creationId="{8606FBE3-C5EC-42A5-064B-D6FBE724B6D7}"/>
          </ac:spMkLst>
        </pc:spChg>
        <pc:spChg chg="mod">
          <ac:chgData name="Maurset, Silje Uhlen" userId="eaede47a-d1f8-406d-923e-1b2f5a8aa93a" providerId="ADAL" clId="{F3210AF2-0AF7-4C8C-88E8-135517763716}" dt="2025-04-14T07:28:24.623" v="12" actId="790"/>
          <ac:spMkLst>
            <pc:docMk/>
            <pc:sldMk cId="2387535604" sldId="831"/>
            <ac:spMk id="26" creationId="{D65B699A-8F98-F1B9-AF64-FA9CF16EBC9E}"/>
          </ac:spMkLst>
        </pc:spChg>
        <pc:spChg chg="mod">
          <ac:chgData name="Maurset, Silje Uhlen" userId="eaede47a-d1f8-406d-923e-1b2f5a8aa93a" providerId="ADAL" clId="{F3210AF2-0AF7-4C8C-88E8-135517763716}" dt="2025-04-14T07:28:24.623" v="12" actId="790"/>
          <ac:spMkLst>
            <pc:docMk/>
            <pc:sldMk cId="2387535604" sldId="831"/>
            <ac:spMk id="27" creationId="{B4E0FDB6-7818-69A0-4946-A61C028026EF}"/>
          </ac:spMkLst>
        </pc:spChg>
        <pc:spChg chg="mod">
          <ac:chgData name="Maurset, Silje Uhlen" userId="eaede47a-d1f8-406d-923e-1b2f5a8aa93a" providerId="ADAL" clId="{F3210AF2-0AF7-4C8C-88E8-135517763716}" dt="2025-04-14T07:28:24.623" v="12" actId="790"/>
          <ac:spMkLst>
            <pc:docMk/>
            <pc:sldMk cId="2387535604" sldId="831"/>
            <ac:spMk id="39" creationId="{436E2474-AC8C-271A-B2A5-6609623C6076}"/>
          </ac:spMkLst>
        </pc:spChg>
        <pc:spChg chg="mod">
          <ac:chgData name="Maurset, Silje Uhlen" userId="eaede47a-d1f8-406d-923e-1b2f5a8aa93a" providerId="ADAL" clId="{F3210AF2-0AF7-4C8C-88E8-135517763716}" dt="2025-04-14T07:28:24.623" v="12" actId="790"/>
          <ac:spMkLst>
            <pc:docMk/>
            <pc:sldMk cId="2387535604" sldId="831"/>
            <ac:spMk id="48" creationId="{7BD65E14-F08A-F27E-84CC-383CE94568E3}"/>
          </ac:spMkLst>
        </pc:spChg>
        <pc:spChg chg="del">
          <ac:chgData name="Maurset, Silje Uhlen" userId="eaede47a-d1f8-406d-923e-1b2f5a8aa93a" providerId="ADAL" clId="{F3210AF2-0AF7-4C8C-88E8-135517763716}" dt="2025-04-14T07:27:38.881" v="7" actId="478"/>
          <ac:spMkLst>
            <pc:docMk/>
            <pc:sldMk cId="2387535604" sldId="831"/>
            <ac:spMk id="63" creationId="{9FBAA3D1-37E0-76B6-E2DE-28E43D014DE8}"/>
          </ac:spMkLst>
        </pc:spChg>
        <pc:spChg chg="mod">
          <ac:chgData name="Maurset, Silje Uhlen" userId="eaede47a-d1f8-406d-923e-1b2f5a8aa93a" providerId="ADAL" clId="{F3210AF2-0AF7-4C8C-88E8-135517763716}" dt="2025-04-14T07:28:24.623" v="12" actId="790"/>
          <ac:spMkLst>
            <pc:docMk/>
            <pc:sldMk cId="2387535604" sldId="831"/>
            <ac:spMk id="128" creationId="{219A4129-A23A-4158-A08B-B9986ABAE87E}"/>
          </ac:spMkLst>
        </pc:spChg>
        <pc:spChg chg="mod">
          <ac:chgData name="Maurset, Silje Uhlen" userId="eaede47a-d1f8-406d-923e-1b2f5a8aa93a" providerId="ADAL" clId="{F3210AF2-0AF7-4C8C-88E8-135517763716}" dt="2025-04-14T07:28:24.623" v="12" actId="790"/>
          <ac:spMkLst>
            <pc:docMk/>
            <pc:sldMk cId="2387535604" sldId="831"/>
            <ac:spMk id="130" creationId="{B91D313F-DC98-9BB8-E199-4CFE87090F8D}"/>
          </ac:spMkLst>
        </pc:spChg>
        <pc:spChg chg="del">
          <ac:chgData name="Maurset, Silje Uhlen" userId="eaede47a-d1f8-406d-923e-1b2f5a8aa93a" providerId="ADAL" clId="{F3210AF2-0AF7-4C8C-88E8-135517763716}" dt="2025-04-14T07:27:36.735" v="6" actId="478"/>
          <ac:spMkLst>
            <pc:docMk/>
            <pc:sldMk cId="2387535604" sldId="831"/>
            <ac:spMk id="135" creationId="{86BBAE19-3303-25AA-8E74-C592D027722E}"/>
          </ac:spMkLst>
        </pc:spChg>
      </pc:sldChg>
      <pc:sldChg chg="ord">
        <pc:chgData name="Maurset, Silje Uhlen" userId="eaede47a-d1f8-406d-923e-1b2f5a8aa93a" providerId="ADAL" clId="{F3210AF2-0AF7-4C8C-88E8-135517763716}" dt="2025-04-14T07:27:22.995" v="3"/>
        <pc:sldMkLst>
          <pc:docMk/>
          <pc:sldMk cId="4118109282" sldId="8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6C16D65-D0D6-F547-B530-97C9E77261AF}" type="datetimeFigureOut">
              <a:rPr lang="en-DE" smtClean="0"/>
              <a:t>04/29/2025</a:t>
            </a:fld>
            <a:endParaRPr lang="en-D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951FDC6-708E-9E43-9288-C11D8B9EDADB}" type="slidenum">
              <a:rPr lang="en-DE" smtClean="0"/>
              <a:t>‹#›</a:t>
            </a:fld>
            <a:endParaRPr lang="en-DE"/>
          </a:p>
        </p:txBody>
      </p:sp>
    </p:spTree>
    <p:extLst>
      <p:ext uri="{BB962C8B-B14F-4D97-AF65-F5344CB8AC3E}">
        <p14:creationId xmlns:p14="http://schemas.microsoft.com/office/powerpoint/2010/main" val="3015414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3" Type="http://schemas.openxmlformats.org/officeDocument/2006/relationships/image" Target="../media/image29.svg"/><Relationship Id="rId7" Type="http://schemas.openxmlformats.org/officeDocument/2006/relationships/image" Target="../media/image13.svg"/><Relationship Id="rId12"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5.svg"/><Relationship Id="rId9" Type="http://schemas.openxmlformats.org/officeDocument/2006/relationships/image" Target="../media/image14.png"/><Relationship Id="rId14" Type="http://schemas.openxmlformats.org/officeDocument/2006/relationships/image" Target="../media/image3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67.svg"/><Relationship Id="rId5" Type="http://schemas.openxmlformats.org/officeDocument/2006/relationships/image" Target="../media/image19.png"/><Relationship Id="rId4" Type="http://schemas.openxmlformats.org/officeDocument/2006/relationships/image" Target="../media/image6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67.svg"/><Relationship Id="rId5" Type="http://schemas.openxmlformats.org/officeDocument/2006/relationships/image" Target="../media/image19.png"/><Relationship Id="rId4" Type="http://schemas.openxmlformats.org/officeDocument/2006/relationships/image" Target="../media/image6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29.svg"/><Relationship Id="rId9"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3" Type="http://schemas.openxmlformats.org/officeDocument/2006/relationships/image" Target="../media/image29.svg"/><Relationship Id="rId7" Type="http://schemas.openxmlformats.org/officeDocument/2006/relationships/image" Target="../media/image13.svg"/><Relationship Id="rId12"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5.svg"/><Relationship Id="rId9" Type="http://schemas.openxmlformats.org/officeDocument/2006/relationships/image" Target="../media/image14.png"/><Relationship Id="rId14" Type="http://schemas.openxmlformats.org/officeDocument/2006/relationships/image" Target="../media/image32.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Master" Target="../slideMasters/slideMaster3.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jpeg"/><Relationship Id="rId1" Type="http://schemas.openxmlformats.org/officeDocument/2006/relationships/slideMaster" Target="../slideMasters/slideMaster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ed bilde">
    <p:bg>
      <p:bgPr>
        <a:solidFill>
          <a:srgbClr val="DFEF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508635" y="2603460"/>
            <a:ext cx="4087410" cy="1478140"/>
          </a:xfrm>
        </p:spPr>
        <p:txBody>
          <a:bodyPr anchor="ctr">
            <a:spAutoFit/>
          </a:bodyPr>
          <a:lstStyle>
            <a:lvl1pPr algn="l">
              <a:lnSpc>
                <a:spcPct val="98000"/>
              </a:lnSpc>
              <a:defRPr sz="4901" b="0" spc="0" baseline="0">
                <a:solidFill>
                  <a:schemeClr val="tx1"/>
                </a:solidFill>
                <a:latin typeface="+mj-lt"/>
              </a:defRPr>
            </a:lvl1pPr>
          </a:lstStyle>
          <a:p>
            <a:r>
              <a:rPr lang="nb-NO"/>
              <a:t>Overskrift to linjer</a:t>
            </a:r>
          </a:p>
        </p:txBody>
      </p:sp>
      <p:sp>
        <p:nvSpPr>
          <p:cNvPr id="3" name="Subtitle 2">
            <a:extLst>
              <a:ext uri="{FF2B5EF4-FFF2-40B4-BE49-F238E27FC236}">
                <a16:creationId xmlns:a16="http://schemas.microsoft.com/office/drawing/2014/main" id="{F19F4847-1898-0A4A-69EB-34419B16A9CB}"/>
              </a:ext>
            </a:extLst>
          </p:cNvPr>
          <p:cNvSpPr>
            <a:spLocks noGrp="1"/>
          </p:cNvSpPr>
          <p:nvPr>
            <p:ph type="subTitle" idx="1"/>
          </p:nvPr>
        </p:nvSpPr>
        <p:spPr>
          <a:xfrm>
            <a:off x="508635" y="4455578"/>
            <a:ext cx="4087410" cy="1271492"/>
          </a:xfrm>
          <a:effectLst>
            <a:outerShdw blurRad="50800" dist="50800" dir="5400000" algn="ctr" rotWithShape="0">
              <a:srgbClr val="0000FE">
                <a:alpha val="0"/>
              </a:srgbClr>
            </a:outerShdw>
          </a:effectLst>
        </p:spPr>
        <p:txBody>
          <a:bodyPr lIns="0"/>
          <a:lstStyle>
            <a:lvl1pPr marL="0" indent="0" algn="l">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5" name="Picture Placeholder 4">
            <a:extLst>
              <a:ext uri="{FF2B5EF4-FFF2-40B4-BE49-F238E27FC236}">
                <a16:creationId xmlns:a16="http://schemas.microsoft.com/office/drawing/2014/main" id="{9B85DBB3-1210-8DCA-15AC-5FDFA03C2FF4}"/>
              </a:ext>
            </a:extLst>
          </p:cNvPr>
          <p:cNvSpPr>
            <a:spLocks noGrp="1"/>
          </p:cNvSpPr>
          <p:nvPr>
            <p:ph type="pic" sz="quarter" idx="10"/>
          </p:nvPr>
        </p:nvSpPr>
        <p:spPr>
          <a:xfrm>
            <a:off x="6096000" y="0"/>
            <a:ext cx="6096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7" name="Text Placeholder 6">
            <a:extLst>
              <a:ext uri="{FF2B5EF4-FFF2-40B4-BE49-F238E27FC236}">
                <a16:creationId xmlns:a16="http://schemas.microsoft.com/office/drawing/2014/main" id="{FA20A13C-D830-AB85-2200-4A14D65EFFA0}"/>
              </a:ext>
            </a:extLst>
          </p:cNvPr>
          <p:cNvSpPr>
            <a:spLocks noGrp="1"/>
          </p:cNvSpPr>
          <p:nvPr>
            <p:ph type="body" sz="quarter" idx="11" hasCustomPrompt="1"/>
          </p:nvPr>
        </p:nvSpPr>
        <p:spPr>
          <a:xfrm>
            <a:off x="508860" y="2098011"/>
            <a:ext cx="1226916" cy="276487"/>
          </a:xfrm>
          <a:solidFill>
            <a:srgbClr val="03542D"/>
          </a:solidFill>
          <a:effectLst>
            <a:outerShdw blurRad="50800" dist="50800" dir="5400000" algn="ctr" rotWithShape="0">
              <a:srgbClr val="0000FF">
                <a:alpha val="0"/>
              </a:srgbClr>
            </a:outerShdw>
          </a:effectLst>
        </p:spPr>
        <p:txBody>
          <a:bodyPr wrap="none" lIns="90000" tIns="46800" rIns="90000" bIns="46800" anchor="ctr">
            <a:spAutoFit/>
          </a:bodyPr>
          <a:lstStyle>
            <a:lvl1pPr marL="0" indent="0" algn="l">
              <a:buNone/>
              <a:defRPr sz="1100" b="0" cap="all" baseline="0">
                <a:solidFill>
                  <a:srgbClr val="DFEFD4"/>
                </a:solidFill>
                <a:latin typeface="Norad Sans bold" pitchFamily="2" charset="0"/>
              </a:defRPr>
            </a:lvl1pPr>
          </a:lstStyle>
          <a:p>
            <a:pPr lvl="0"/>
            <a:r>
              <a:rPr lang="nb-NO"/>
              <a:t>STED, </a:t>
            </a:r>
            <a:r>
              <a:rPr lang="nb-NO" err="1"/>
              <a:t>xxxx.xx</a:t>
            </a:r>
            <a:endParaRPr lang="nb-NO"/>
          </a:p>
        </p:txBody>
      </p:sp>
      <p:sp>
        <p:nvSpPr>
          <p:cNvPr id="4" name="addin_logo" hidden="1">
            <a:extLst>
              <a:ext uri="{FF2B5EF4-FFF2-40B4-BE49-F238E27FC236}">
                <a16:creationId xmlns:a16="http://schemas.microsoft.com/office/drawing/2014/main" id="{D598C15F-A1B0-AC8B-142F-FFD80CC30E77}"/>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6" name="addin_colorlist" hidden="1">
            <a:extLst>
              <a:ext uri="{FF2B5EF4-FFF2-40B4-BE49-F238E27FC236}">
                <a16:creationId xmlns:a16="http://schemas.microsoft.com/office/drawing/2014/main" id="{D34A9809-AFA0-C63F-A966-A88568A39C9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bg_green_1_text_black,bg_green_2_text_black,bg_blue_text_black,bg_pink_text_black,bg_blue_text_black,bg_purple_text_black,bg_pink_text_black,</a:t>
            </a:r>
          </a:p>
        </p:txBody>
      </p:sp>
      <p:sp>
        <p:nvSpPr>
          <p:cNvPr id="8" name="addin_background" hidden="1">
            <a:extLst>
              <a:ext uri="{FF2B5EF4-FFF2-40B4-BE49-F238E27FC236}">
                <a16:creationId xmlns:a16="http://schemas.microsoft.com/office/drawing/2014/main" id="{A110CF36-DBAE-75D4-E96F-10867B46D342}"/>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9" name="addin_text" hidden="1">
            <a:extLst>
              <a:ext uri="{FF2B5EF4-FFF2-40B4-BE49-F238E27FC236}">
                <a16:creationId xmlns:a16="http://schemas.microsoft.com/office/drawing/2014/main" id="{FCBABFA2-ADE9-AA45-A632-D2630F8A2A31}"/>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11" name="addin_colorbox" hidden="1">
            <a:extLst>
              <a:ext uri="{FF2B5EF4-FFF2-40B4-BE49-F238E27FC236}">
                <a16:creationId xmlns:a16="http://schemas.microsoft.com/office/drawing/2014/main" id="{BA5AB4EC-E5E3-E67A-C73F-56559539E3EB}"/>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4" name="Text Placeholder 13">
            <a:extLst>
              <a:ext uri="{FF2B5EF4-FFF2-40B4-BE49-F238E27FC236}">
                <a16:creationId xmlns:a16="http://schemas.microsoft.com/office/drawing/2014/main" id="{0062CE48-5A08-53A4-B706-3EE758F675FF}"/>
              </a:ext>
            </a:extLst>
          </p:cNvPr>
          <p:cNvSpPr>
            <a:spLocks noGrp="1"/>
          </p:cNvSpPr>
          <p:nvPr>
            <p:ph type="body" sz="quarter" idx="12" hasCustomPrompt="1"/>
          </p:nvPr>
        </p:nvSpPr>
        <p:spPr>
          <a:xfrm>
            <a:off x="508636" y="382845"/>
            <a:ext cx="1056209" cy="430067"/>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pic>
        <p:nvPicPr>
          <p:cNvPr id="10" name="logo_dark" hidden="1">
            <a:extLst>
              <a:ext uri="{FF2B5EF4-FFF2-40B4-BE49-F238E27FC236}">
                <a16:creationId xmlns:a16="http://schemas.microsoft.com/office/drawing/2014/main" id="{A9DC5684-AC05-12C3-F73C-A6EB27F8E7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8635" y="382845"/>
            <a:ext cx="1056209" cy="430067"/>
          </a:xfrm>
          <a:prstGeom prst="rect">
            <a:avLst/>
          </a:prstGeom>
        </p:spPr>
      </p:pic>
      <p:pic>
        <p:nvPicPr>
          <p:cNvPr id="16" name="logo_light" hidden="1">
            <a:extLst>
              <a:ext uri="{FF2B5EF4-FFF2-40B4-BE49-F238E27FC236}">
                <a16:creationId xmlns:a16="http://schemas.microsoft.com/office/drawing/2014/main" id="{A0A87F20-38B7-0624-98F5-16F58E75E53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08635" y="382846"/>
            <a:ext cx="1056194" cy="430067"/>
          </a:xfrm>
          <a:prstGeom prst="rect">
            <a:avLst/>
          </a:prstGeom>
        </p:spPr>
      </p:pic>
      <p:pic>
        <p:nvPicPr>
          <p:cNvPr id="20" name="logo_blue" hidden="1">
            <a:extLst>
              <a:ext uri="{FF2B5EF4-FFF2-40B4-BE49-F238E27FC236}">
                <a16:creationId xmlns:a16="http://schemas.microsoft.com/office/drawing/2014/main" id="{B0E17E0E-8AB5-0EEF-7E4A-334C3A215AF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08636" y="382846"/>
            <a:ext cx="1056194" cy="430067"/>
          </a:xfrm>
          <a:prstGeom prst="rect">
            <a:avLst/>
          </a:prstGeom>
        </p:spPr>
      </p:pic>
      <p:pic>
        <p:nvPicPr>
          <p:cNvPr id="22" name="logo_brown" hidden="1">
            <a:extLst>
              <a:ext uri="{FF2B5EF4-FFF2-40B4-BE49-F238E27FC236}">
                <a16:creationId xmlns:a16="http://schemas.microsoft.com/office/drawing/2014/main" id="{375FF0CD-CD29-4B4E-599D-F79916F5D82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08636" y="382846"/>
            <a:ext cx="1056194" cy="430067"/>
          </a:xfrm>
          <a:prstGeom prst="rect">
            <a:avLst/>
          </a:prstGeom>
        </p:spPr>
      </p:pic>
      <p:sp>
        <p:nvSpPr>
          <p:cNvPr id="17" name="addin_fillplaceholders" hidden="1">
            <a:extLst>
              <a:ext uri="{FF2B5EF4-FFF2-40B4-BE49-F238E27FC236}">
                <a16:creationId xmlns:a16="http://schemas.microsoft.com/office/drawing/2014/main" id="{CB7CFDB7-9AD6-3760-E3A0-485137229B48}"/>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sp>
        <p:nvSpPr>
          <p:cNvPr id="18" name="Text Placeholder 6">
            <a:extLst>
              <a:ext uri="{FF2B5EF4-FFF2-40B4-BE49-F238E27FC236}">
                <a16:creationId xmlns:a16="http://schemas.microsoft.com/office/drawing/2014/main" id="{04D82020-A24D-F74D-3526-A98CDD361FCF}"/>
              </a:ext>
            </a:extLst>
          </p:cNvPr>
          <p:cNvSpPr>
            <a:spLocks noGrp="1"/>
          </p:cNvSpPr>
          <p:nvPr>
            <p:ph type="body" sz="quarter" idx="13" hasCustomPrompt="1"/>
          </p:nvPr>
        </p:nvSpPr>
        <p:spPr>
          <a:xfrm>
            <a:off x="508634" y="4375470"/>
            <a:ext cx="4087410"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spTree>
    <p:extLst>
      <p:ext uri="{BB962C8B-B14F-4D97-AF65-F5344CB8AC3E}">
        <p14:creationId xmlns:p14="http://schemas.microsoft.com/office/powerpoint/2010/main" val="2440206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F23B0-0115-8DA4-288A-2626FCAFF81C}"/>
              </a:ext>
            </a:extLst>
          </p:cNvPr>
          <p:cNvSpPr>
            <a:spLocks noGrp="1"/>
          </p:cNvSpPr>
          <p:nvPr>
            <p:ph type="pic" sz="quarter" idx="18"/>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3" name="Date Placeholder 2">
            <a:extLst>
              <a:ext uri="{FF2B5EF4-FFF2-40B4-BE49-F238E27FC236}">
                <a16:creationId xmlns:a16="http://schemas.microsoft.com/office/drawing/2014/main" id="{2D59D723-E499-2C22-3F9B-C6C92380154F}"/>
              </a:ext>
            </a:extLst>
          </p:cNvPr>
          <p:cNvSpPr>
            <a:spLocks noGrp="1"/>
          </p:cNvSpPr>
          <p:nvPr>
            <p:ph type="dt" sz="half" idx="19"/>
          </p:nvPr>
        </p:nvSpPr>
        <p:spPr>
          <a:xfrm>
            <a:off x="7932419" y="6249691"/>
            <a:ext cx="1053466" cy="365125"/>
          </a:xfrm>
          <a:prstGeom prst="rect">
            <a:avLst/>
          </a:prstGeom>
        </p:spPr>
        <p:txBody>
          <a:bodyPr/>
          <a:lstStyle>
            <a:lvl1pPr>
              <a:defRPr>
                <a:solidFill>
                  <a:schemeClr val="bg1"/>
                </a:solidFill>
                <a:latin typeface="+mn-lt"/>
              </a:defRPr>
            </a:lvl1pPr>
          </a:lstStyle>
          <a:p>
            <a:r>
              <a:rPr lang="nb-NO"/>
              <a:t>2022-12</a:t>
            </a:r>
          </a:p>
        </p:txBody>
      </p:sp>
      <p:sp>
        <p:nvSpPr>
          <p:cNvPr id="8" name="Footer Placeholder 7">
            <a:extLst>
              <a:ext uri="{FF2B5EF4-FFF2-40B4-BE49-F238E27FC236}">
                <a16:creationId xmlns:a16="http://schemas.microsoft.com/office/drawing/2014/main" id="{652101D5-B0A2-D32F-7D9F-CBB6219CDDE4}"/>
              </a:ext>
            </a:extLst>
          </p:cNvPr>
          <p:cNvSpPr>
            <a:spLocks noGrp="1"/>
          </p:cNvSpPr>
          <p:nvPr>
            <p:ph type="ftr" sz="quarter" idx="20"/>
          </p:nvPr>
        </p:nvSpPr>
        <p:spPr>
          <a:xfrm>
            <a:off x="4818743" y="6249691"/>
            <a:ext cx="2844800" cy="365125"/>
          </a:xfrm>
          <a:prstGeom prst="rect">
            <a:avLst/>
          </a:prstGeom>
        </p:spPr>
        <p:txBody>
          <a:bodyPr/>
          <a:lstStyle>
            <a:lvl1pPr>
              <a:defRPr>
                <a:solidFill>
                  <a:schemeClr val="bg1"/>
                </a:solidFill>
                <a:latin typeface="+mn-lt"/>
              </a:defRPr>
            </a:lvl1pPr>
          </a:lstStyle>
          <a:p>
            <a:endParaRPr lang="nb-NO"/>
          </a:p>
        </p:txBody>
      </p:sp>
      <p:sp>
        <p:nvSpPr>
          <p:cNvPr id="9" name="Slide Number Placeholder 8">
            <a:extLst>
              <a:ext uri="{FF2B5EF4-FFF2-40B4-BE49-F238E27FC236}">
                <a16:creationId xmlns:a16="http://schemas.microsoft.com/office/drawing/2014/main" id="{D7C615C2-2B14-FE69-FB34-B89A73A691F4}"/>
              </a:ext>
            </a:extLst>
          </p:cNvPr>
          <p:cNvSpPr>
            <a:spLocks noGrp="1"/>
          </p:cNvSpPr>
          <p:nvPr>
            <p:ph type="sldNum" sz="quarter" idx="21"/>
          </p:nvPr>
        </p:nvSpPr>
        <p:spPr>
          <a:xfrm>
            <a:off x="508634" y="6249691"/>
            <a:ext cx="165260" cy="365125"/>
          </a:xfrm>
          <a:prstGeom prst="rect">
            <a:avLst/>
          </a:prstGeom>
        </p:spPr>
        <p:txBody>
          <a:bodyPr/>
          <a:lstStyle>
            <a:lvl1pPr>
              <a:defRPr>
                <a:solidFill>
                  <a:schemeClr val="bg1"/>
                </a:solidFill>
                <a:latin typeface="+mn-lt"/>
              </a:defRPr>
            </a:lvl1pPr>
          </a:lstStyle>
          <a:p>
            <a:fld id="{D9498812-75DB-45C7-A78C-56B6395BDEA1}" type="slidenum">
              <a:rPr lang="nb-NO" smtClean="0"/>
              <a:pPr/>
              <a:t>‹#›</a:t>
            </a:fld>
            <a:endParaRPr lang="nb-NO"/>
          </a:p>
        </p:txBody>
      </p:sp>
      <p:sp>
        <p:nvSpPr>
          <p:cNvPr id="6" name="addin_logo" hidden="1">
            <a:extLst>
              <a:ext uri="{FF2B5EF4-FFF2-40B4-BE49-F238E27FC236}">
                <a16:creationId xmlns:a16="http://schemas.microsoft.com/office/drawing/2014/main" id="{51B30F2C-BDEE-8ADC-D0EC-18E91DCE81F0}"/>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10" name="addin_colorlist" hidden="1">
            <a:extLst>
              <a:ext uri="{FF2B5EF4-FFF2-40B4-BE49-F238E27FC236}">
                <a16:creationId xmlns:a16="http://schemas.microsoft.com/office/drawing/2014/main" id="{7204F040-257A-FE8F-97E5-66CF55076A7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11" name="logo_dark" hidden="1">
            <a:extLst>
              <a:ext uri="{FF2B5EF4-FFF2-40B4-BE49-F238E27FC236}">
                <a16:creationId xmlns:a16="http://schemas.microsoft.com/office/drawing/2014/main" id="{5597974D-4E4D-FDBF-456B-D5AD0082E7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2" name="logo_red" hidden="1">
            <a:extLst>
              <a:ext uri="{FF2B5EF4-FFF2-40B4-BE49-F238E27FC236}">
                <a16:creationId xmlns:a16="http://schemas.microsoft.com/office/drawing/2014/main" id="{B9C849CA-ADE5-4BD9-865F-7212F38362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3" name="Text Placeholder 12">
            <a:extLst>
              <a:ext uri="{FF2B5EF4-FFF2-40B4-BE49-F238E27FC236}">
                <a16:creationId xmlns:a16="http://schemas.microsoft.com/office/drawing/2014/main" id="{1DBB40C6-0A4D-B3CE-95C6-5F02078A0396}"/>
              </a:ext>
            </a:extLst>
          </p:cNvPr>
          <p:cNvSpPr>
            <a:spLocks noGrp="1"/>
          </p:cNvSpPr>
          <p:nvPr>
            <p:ph type="body" sz="quarter" idx="17" hasCustomPrompt="1"/>
          </p:nvPr>
        </p:nvSpPr>
        <p:spPr>
          <a:xfrm>
            <a:off x="10627995" y="6149367"/>
            <a:ext cx="1053466" cy="428956"/>
          </a:xfrm>
          <a:blipFill>
            <a:blip r:embed="rId7">
              <a:extLst>
                <a:ext uri="{96DAC541-7B7A-43D3-8B79-37D633B846F1}">
                  <asvg:svgBlip xmlns:asvg="http://schemas.microsoft.com/office/drawing/2016/SVG/main" r:embed="rId8"/>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4" name="Text Placeholder 9">
            <a:extLst>
              <a:ext uri="{FF2B5EF4-FFF2-40B4-BE49-F238E27FC236}">
                <a16:creationId xmlns:a16="http://schemas.microsoft.com/office/drawing/2014/main" id="{E65B3F82-9D1F-B551-C1FB-73C93F5CECF5}"/>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solidFill>
                  <a:schemeClr val="bg1"/>
                </a:solidFill>
                <a:latin typeface="Norad Serif" pitchFamily="2" charset="0"/>
              </a:defRPr>
            </a:lvl1pPr>
          </a:lstStyle>
          <a:p>
            <a:pPr lvl="0"/>
            <a:r>
              <a:rPr lang="nb-NO"/>
              <a:t>Kilde:</a:t>
            </a:r>
          </a:p>
        </p:txBody>
      </p:sp>
      <p:sp>
        <p:nvSpPr>
          <p:cNvPr id="5" name="Title 1">
            <a:extLst>
              <a:ext uri="{FF2B5EF4-FFF2-40B4-BE49-F238E27FC236}">
                <a16:creationId xmlns:a16="http://schemas.microsoft.com/office/drawing/2014/main" id="{B0E28C95-8F3C-04BA-3966-BE7332D488AE}"/>
              </a:ext>
            </a:extLst>
          </p:cNvPr>
          <p:cNvSpPr>
            <a:spLocks noGrp="1"/>
          </p:cNvSpPr>
          <p:nvPr>
            <p:ph type="title"/>
          </p:nvPr>
        </p:nvSpPr>
        <p:spPr>
          <a:xfrm>
            <a:off x="2053857" y="351979"/>
            <a:ext cx="7702918" cy="437427"/>
          </a:xfrm>
        </p:spPr>
        <p:txBody>
          <a:bodyPr anchor="t">
            <a:noAutofit/>
          </a:bodyPr>
          <a:lstStyle>
            <a:lvl1pPr algn="ctr">
              <a:defRPr sz="3000">
                <a:solidFill>
                  <a:schemeClr val="bg1"/>
                </a:solidFill>
                <a:latin typeface="+mj-lt"/>
              </a:defRPr>
            </a:lvl1pPr>
          </a:lstStyle>
          <a:p>
            <a:r>
              <a:rPr lang="en-US"/>
              <a:t>Click to edit Master title style</a:t>
            </a:r>
            <a:endParaRPr lang="nb-NO"/>
          </a:p>
        </p:txBody>
      </p:sp>
    </p:spTree>
    <p:extLst>
      <p:ext uri="{BB962C8B-B14F-4D97-AF65-F5344CB8AC3E}">
        <p14:creationId xmlns:p14="http://schemas.microsoft.com/office/powerpoint/2010/main" val="241304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tel">
    <p:bg>
      <p:bgPr>
        <a:solidFill>
          <a:srgbClr val="DFEF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5853838" y="2744348"/>
            <a:ext cx="5831182" cy="739113"/>
          </a:xfrm>
        </p:spPr>
        <p:txBody>
          <a:bodyPr wrap="square" anchor="ctr">
            <a:spAutoFit/>
          </a:bodyPr>
          <a:lstStyle>
            <a:lvl1pPr algn="l">
              <a:lnSpc>
                <a:spcPct val="98000"/>
              </a:lnSpc>
              <a:defRPr sz="4901" spc="0" baseline="0">
                <a:solidFill>
                  <a:schemeClr val="tx1"/>
                </a:solidFill>
                <a:latin typeface="+mj-lt"/>
              </a:defRPr>
            </a:lvl1pPr>
          </a:lstStyle>
          <a:p>
            <a:r>
              <a:rPr lang="nb-NO"/>
              <a:t>Overskrift to linjer</a:t>
            </a:r>
          </a:p>
        </p:txBody>
      </p:sp>
      <p:sp>
        <p:nvSpPr>
          <p:cNvPr id="3" name="Subtitle 2">
            <a:extLst>
              <a:ext uri="{FF2B5EF4-FFF2-40B4-BE49-F238E27FC236}">
                <a16:creationId xmlns:a16="http://schemas.microsoft.com/office/drawing/2014/main" id="{F19F4847-1898-0A4A-69EB-34419B16A9CB}"/>
              </a:ext>
            </a:extLst>
          </p:cNvPr>
          <p:cNvSpPr>
            <a:spLocks noGrp="1"/>
          </p:cNvSpPr>
          <p:nvPr>
            <p:ph type="subTitle" idx="1"/>
          </p:nvPr>
        </p:nvSpPr>
        <p:spPr>
          <a:xfrm>
            <a:off x="5853838" y="4085044"/>
            <a:ext cx="5831182" cy="1271492"/>
          </a:xfrm>
          <a:effectLst>
            <a:outerShdw blurRad="50800" dist="50800" dir="5400000" algn="ctr" rotWithShape="0">
              <a:srgbClr val="0000FD">
                <a:alpha val="0"/>
              </a:srgbClr>
            </a:outerShdw>
          </a:effectLst>
        </p:spPr>
        <p:txBody>
          <a:bodyPr lIns="0"/>
          <a:lstStyle>
            <a:lvl1pPr marL="0" indent="0" algn="l">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9" name="colorbox">
            <a:extLst>
              <a:ext uri="{FF2B5EF4-FFF2-40B4-BE49-F238E27FC236}">
                <a16:creationId xmlns:a16="http://schemas.microsoft.com/office/drawing/2014/main" id="{8E1AAE76-0A01-C43E-F1DB-5090B8E66449}"/>
              </a:ext>
            </a:extLst>
          </p:cNvPr>
          <p:cNvSpPr>
            <a:spLocks noGrp="1"/>
          </p:cNvSpPr>
          <p:nvPr>
            <p:ph type="body" sz="quarter" idx="10" hasCustomPrompt="1"/>
          </p:nvPr>
        </p:nvSpPr>
        <p:spPr>
          <a:xfrm>
            <a:off x="0" y="0"/>
            <a:ext cx="4020868" cy="6858000"/>
          </a:xfrm>
          <a:solidFill>
            <a:srgbClr val="03542D"/>
          </a:solidFill>
        </p:spPr>
        <p:txBody>
          <a:bodyPr/>
          <a:lstStyle>
            <a:lvl1pPr marL="0" indent="0">
              <a:buNone/>
              <a:defRPr sz="200">
                <a:solidFill>
                  <a:srgbClr val="010000"/>
                </a:solidFill>
                <a:latin typeface="+mn-lt"/>
              </a:defRPr>
            </a:lvl1pPr>
          </a:lstStyle>
          <a:p>
            <a:pPr lvl="0"/>
            <a:r>
              <a:rPr lang="nb-NO"/>
              <a:t> </a:t>
            </a:r>
          </a:p>
        </p:txBody>
      </p:sp>
      <p:sp>
        <p:nvSpPr>
          <p:cNvPr id="12" name="Text Placeholder 11">
            <a:extLst>
              <a:ext uri="{FF2B5EF4-FFF2-40B4-BE49-F238E27FC236}">
                <a16:creationId xmlns:a16="http://schemas.microsoft.com/office/drawing/2014/main" id="{64F35452-4D7B-6BE2-2FAB-6BF15BFA393D}"/>
              </a:ext>
            </a:extLst>
          </p:cNvPr>
          <p:cNvSpPr>
            <a:spLocks noGrp="1"/>
          </p:cNvSpPr>
          <p:nvPr>
            <p:ph type="body" sz="quarter" idx="11" hasCustomPrompt="1"/>
          </p:nvPr>
        </p:nvSpPr>
        <p:spPr>
          <a:xfrm>
            <a:off x="328289" y="1125871"/>
            <a:ext cx="3274796" cy="4684998"/>
          </a:xfrm>
          <a:effectLst>
            <a:outerShdw blurRad="50800" dist="50800" dir="5400000" algn="ctr" rotWithShape="0">
              <a:srgbClr val="0000FF">
                <a:alpha val="0"/>
              </a:srgbClr>
            </a:outerShdw>
          </a:effectLst>
        </p:spPr>
        <p:txBody>
          <a:bodyPr anchor="ctr">
            <a:normAutofit/>
          </a:bodyPr>
          <a:lstStyle>
            <a:lvl1pPr marL="0" indent="0" algn="ctr">
              <a:buNone/>
              <a:defRPr sz="30006">
                <a:solidFill>
                  <a:srgbClr val="DFEFD4"/>
                </a:solidFill>
                <a:latin typeface="+mj-lt"/>
              </a:defRPr>
            </a:lvl1pPr>
          </a:lstStyle>
          <a:p>
            <a:pPr lvl="0"/>
            <a:r>
              <a:rPr lang="nb-NO"/>
              <a:t>1</a:t>
            </a:r>
          </a:p>
        </p:txBody>
      </p:sp>
      <p:sp>
        <p:nvSpPr>
          <p:cNvPr id="4" name="addin_logo" hidden="1">
            <a:extLst>
              <a:ext uri="{FF2B5EF4-FFF2-40B4-BE49-F238E27FC236}">
                <a16:creationId xmlns:a16="http://schemas.microsoft.com/office/drawing/2014/main" id="{066747DD-C956-1A90-810A-9B2AB09B50B1}"/>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EA21A861-6BA8-AC20-CC2C-8BAD4972691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bg_green_kap_text_black,bg_blue_kap_text_black,bg_red_kap_text_black,bg_light_text_black,bg_brown_text_white,</a:t>
            </a:r>
          </a:p>
        </p:txBody>
      </p:sp>
      <p:sp>
        <p:nvSpPr>
          <p:cNvPr id="6" name="addin_background" hidden="1">
            <a:extLst>
              <a:ext uri="{FF2B5EF4-FFF2-40B4-BE49-F238E27FC236}">
                <a16:creationId xmlns:a16="http://schemas.microsoft.com/office/drawing/2014/main" id="{688C6187-0FBF-C899-7F4D-C5946D7558DC}"/>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7" name="addin_text" hidden="1">
            <a:extLst>
              <a:ext uri="{FF2B5EF4-FFF2-40B4-BE49-F238E27FC236}">
                <a16:creationId xmlns:a16="http://schemas.microsoft.com/office/drawing/2014/main" id="{F4556088-B7CE-022B-F1EB-16F19C1F4D22}"/>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8" name="addin_colorbox" hidden="1">
            <a:extLst>
              <a:ext uri="{FF2B5EF4-FFF2-40B4-BE49-F238E27FC236}">
                <a16:creationId xmlns:a16="http://schemas.microsoft.com/office/drawing/2014/main" id="{FA48FEE2-1891-4FDA-ABE3-AD1C65334EAA}"/>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0" name="addin_fillplaceholders" hidden="1">
            <a:extLst>
              <a:ext uri="{FF2B5EF4-FFF2-40B4-BE49-F238E27FC236}">
                <a16:creationId xmlns:a16="http://schemas.microsoft.com/office/drawing/2014/main" id="{44EDCFC5-3912-D55D-3FCA-982D241B7CDE}"/>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sp>
        <p:nvSpPr>
          <p:cNvPr id="11" name="Text Placeholder 6">
            <a:extLst>
              <a:ext uri="{FF2B5EF4-FFF2-40B4-BE49-F238E27FC236}">
                <a16:creationId xmlns:a16="http://schemas.microsoft.com/office/drawing/2014/main" id="{760B900E-E850-B06C-4795-3F1EB4DAE0F2}"/>
              </a:ext>
            </a:extLst>
          </p:cNvPr>
          <p:cNvSpPr>
            <a:spLocks noGrp="1"/>
          </p:cNvSpPr>
          <p:nvPr>
            <p:ph type="body" sz="quarter" idx="13" hasCustomPrompt="1"/>
          </p:nvPr>
        </p:nvSpPr>
        <p:spPr>
          <a:xfrm>
            <a:off x="5853837" y="4004936"/>
            <a:ext cx="5831182"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pic>
        <p:nvPicPr>
          <p:cNvPr id="15" name="logo_red" hidden="1">
            <a:extLst>
              <a:ext uri="{FF2B5EF4-FFF2-40B4-BE49-F238E27FC236}">
                <a16:creationId xmlns:a16="http://schemas.microsoft.com/office/drawing/2014/main" id="{C93A538C-926D-A167-715E-FAD7A432A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27305" y="382845"/>
            <a:ext cx="256056" cy="424679"/>
          </a:xfrm>
          <a:prstGeom prst="rect">
            <a:avLst/>
          </a:prstGeom>
        </p:spPr>
      </p:pic>
      <p:pic>
        <p:nvPicPr>
          <p:cNvPr id="22" name="logo_dark" hidden="1">
            <a:extLst>
              <a:ext uri="{FF2B5EF4-FFF2-40B4-BE49-F238E27FC236}">
                <a16:creationId xmlns:a16="http://schemas.microsoft.com/office/drawing/2014/main" id="{53B1D529-1C7F-55C9-342F-3F465F90D2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7305" y="382845"/>
            <a:ext cx="257715" cy="424679"/>
          </a:xfrm>
          <a:prstGeom prst="rect">
            <a:avLst/>
          </a:prstGeom>
        </p:spPr>
      </p:pic>
      <p:pic>
        <p:nvPicPr>
          <p:cNvPr id="23" name="logo_light" hidden="1">
            <a:extLst>
              <a:ext uri="{FF2B5EF4-FFF2-40B4-BE49-F238E27FC236}">
                <a16:creationId xmlns:a16="http://schemas.microsoft.com/office/drawing/2014/main" id="{54F88E96-4C92-50D0-C6D7-C1ED1707924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427305" y="382845"/>
            <a:ext cx="257711" cy="424679"/>
          </a:xfrm>
          <a:prstGeom prst="rect">
            <a:avLst/>
          </a:prstGeom>
        </p:spPr>
      </p:pic>
      <p:pic>
        <p:nvPicPr>
          <p:cNvPr id="24" name="logo_blue" hidden="1">
            <a:extLst>
              <a:ext uri="{FF2B5EF4-FFF2-40B4-BE49-F238E27FC236}">
                <a16:creationId xmlns:a16="http://schemas.microsoft.com/office/drawing/2014/main" id="{308CE3EC-7E9D-1C85-3270-A5E808A3A6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427305" y="382845"/>
            <a:ext cx="257711" cy="424679"/>
          </a:xfrm>
          <a:prstGeom prst="rect">
            <a:avLst/>
          </a:prstGeom>
        </p:spPr>
      </p:pic>
      <p:pic>
        <p:nvPicPr>
          <p:cNvPr id="25" name="logo_brown" hidden="1">
            <a:extLst>
              <a:ext uri="{FF2B5EF4-FFF2-40B4-BE49-F238E27FC236}">
                <a16:creationId xmlns:a16="http://schemas.microsoft.com/office/drawing/2014/main" id="{61286C84-37C4-78C4-55C8-178ECCE6696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427305" y="382845"/>
            <a:ext cx="257711" cy="424679"/>
          </a:xfrm>
          <a:prstGeom prst="rect">
            <a:avLst/>
          </a:prstGeom>
        </p:spPr>
      </p:pic>
      <p:sp>
        <p:nvSpPr>
          <p:cNvPr id="26" name="Text Placeholder 10">
            <a:extLst>
              <a:ext uri="{FF2B5EF4-FFF2-40B4-BE49-F238E27FC236}">
                <a16:creationId xmlns:a16="http://schemas.microsoft.com/office/drawing/2014/main" id="{645A1692-1F5D-7FB1-A400-62C1931EAEC3}"/>
              </a:ext>
            </a:extLst>
          </p:cNvPr>
          <p:cNvSpPr>
            <a:spLocks noGrp="1"/>
          </p:cNvSpPr>
          <p:nvPr>
            <p:ph type="body" sz="quarter" idx="14" hasCustomPrompt="1"/>
          </p:nvPr>
        </p:nvSpPr>
        <p:spPr>
          <a:xfrm>
            <a:off x="11427305" y="382845"/>
            <a:ext cx="257715" cy="424679"/>
          </a:xfrm>
          <a:blipFill>
            <a:blip r:embed="rId4">
              <a:extLst>
                <a:ext uri="{96DAC541-7B7A-43D3-8B79-37D633B846F1}">
                  <asvg:svgBlip xmlns:asvg="http://schemas.microsoft.com/office/drawing/2016/SVG/main" r:embed="rId5"/>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727379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apittel og bilde">
    <p:bg>
      <p:bgPr>
        <a:solidFill>
          <a:srgbClr val="DFEFD4"/>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E4F1F26-3C59-130C-8760-4B0E0D4B600A}"/>
              </a:ext>
            </a:extLst>
          </p:cNvPr>
          <p:cNvSpPr>
            <a:spLocks noGrp="1"/>
          </p:cNvSpPr>
          <p:nvPr>
            <p:ph type="pic" sz="quarter" idx="12"/>
          </p:nvPr>
        </p:nvSpPr>
        <p:spPr>
          <a:xfrm>
            <a:off x="0" y="4572689"/>
            <a:ext cx="12192000" cy="2285311"/>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3952399" y="1991328"/>
            <a:ext cx="4087410" cy="1478140"/>
          </a:xfrm>
        </p:spPr>
        <p:txBody>
          <a:bodyPr anchor="ctr">
            <a:spAutoFit/>
          </a:bodyPr>
          <a:lstStyle>
            <a:lvl1pPr algn="l">
              <a:lnSpc>
                <a:spcPct val="98000"/>
              </a:lnSpc>
              <a:defRPr sz="4901" spc="0" baseline="0">
                <a:solidFill>
                  <a:schemeClr val="tx1"/>
                </a:solidFill>
                <a:latin typeface="+mj-lt"/>
              </a:defRPr>
            </a:lvl1pPr>
          </a:lstStyle>
          <a:p>
            <a:r>
              <a:rPr lang="nb-NO"/>
              <a:t>Overskrift to linjer</a:t>
            </a:r>
          </a:p>
        </p:txBody>
      </p:sp>
      <p:sp>
        <p:nvSpPr>
          <p:cNvPr id="3" name="Subtitle 2">
            <a:extLst>
              <a:ext uri="{FF2B5EF4-FFF2-40B4-BE49-F238E27FC236}">
                <a16:creationId xmlns:a16="http://schemas.microsoft.com/office/drawing/2014/main" id="{F19F4847-1898-0A4A-69EB-34419B16A9CB}"/>
              </a:ext>
            </a:extLst>
          </p:cNvPr>
          <p:cNvSpPr>
            <a:spLocks noGrp="1"/>
          </p:cNvSpPr>
          <p:nvPr>
            <p:ph type="subTitle" idx="1"/>
          </p:nvPr>
        </p:nvSpPr>
        <p:spPr>
          <a:xfrm>
            <a:off x="3952399" y="3701537"/>
            <a:ext cx="4087410" cy="550915"/>
          </a:xfrm>
          <a:effectLst>
            <a:outerShdw blurRad="50800" dist="50800" dir="5400000" algn="ctr" rotWithShape="0">
              <a:srgbClr val="0000FD">
                <a:alpha val="0"/>
              </a:srgbClr>
            </a:outerShdw>
          </a:effectLst>
        </p:spPr>
        <p:txBody>
          <a:bodyPr lIns="0"/>
          <a:lstStyle>
            <a:lvl1pPr marL="0" indent="0" algn="l">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12" name="Text Placeholder 11">
            <a:extLst>
              <a:ext uri="{FF2B5EF4-FFF2-40B4-BE49-F238E27FC236}">
                <a16:creationId xmlns:a16="http://schemas.microsoft.com/office/drawing/2014/main" id="{64F35452-4D7B-6BE2-2FAB-6BF15BFA393D}"/>
              </a:ext>
            </a:extLst>
          </p:cNvPr>
          <p:cNvSpPr>
            <a:spLocks noGrp="1"/>
          </p:cNvSpPr>
          <p:nvPr>
            <p:ph type="body" sz="quarter" idx="11" hasCustomPrompt="1"/>
          </p:nvPr>
        </p:nvSpPr>
        <p:spPr>
          <a:xfrm>
            <a:off x="508635" y="165640"/>
            <a:ext cx="3274796" cy="4684998"/>
          </a:xfrm>
          <a:effectLst>
            <a:outerShdw blurRad="50800" dist="50800" dir="5400000" algn="ctr" rotWithShape="0">
              <a:srgbClr val="0000FE">
                <a:alpha val="0"/>
              </a:srgbClr>
            </a:outerShdw>
          </a:effectLst>
        </p:spPr>
        <p:txBody>
          <a:bodyPr anchor="ctr">
            <a:normAutofit/>
          </a:bodyPr>
          <a:lstStyle>
            <a:lvl1pPr marL="0" indent="0" algn="ctr">
              <a:buNone/>
              <a:defRPr sz="30006">
                <a:solidFill>
                  <a:srgbClr val="03542D"/>
                </a:solidFill>
                <a:latin typeface="+mj-lt"/>
              </a:defRPr>
            </a:lvl1pPr>
          </a:lstStyle>
          <a:p>
            <a:pPr lvl="0"/>
            <a:r>
              <a:rPr lang="nb-NO"/>
              <a:t>1</a:t>
            </a:r>
          </a:p>
        </p:txBody>
      </p:sp>
      <p:sp>
        <p:nvSpPr>
          <p:cNvPr id="4" name="Text Placeholder 6">
            <a:extLst>
              <a:ext uri="{FF2B5EF4-FFF2-40B4-BE49-F238E27FC236}">
                <a16:creationId xmlns:a16="http://schemas.microsoft.com/office/drawing/2014/main" id="{864BA171-0FE8-9CC0-5D09-8DBB197C8225}"/>
              </a:ext>
            </a:extLst>
          </p:cNvPr>
          <p:cNvSpPr>
            <a:spLocks noGrp="1"/>
          </p:cNvSpPr>
          <p:nvPr>
            <p:ph type="body" sz="quarter" idx="13" hasCustomPrompt="1"/>
          </p:nvPr>
        </p:nvSpPr>
        <p:spPr>
          <a:xfrm>
            <a:off x="3952399" y="3621429"/>
            <a:ext cx="4087410"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sp>
        <p:nvSpPr>
          <p:cNvPr id="5" name="addin_logo" hidden="1">
            <a:extLst>
              <a:ext uri="{FF2B5EF4-FFF2-40B4-BE49-F238E27FC236}">
                <a16:creationId xmlns:a16="http://schemas.microsoft.com/office/drawing/2014/main" id="{2E857052-404C-7650-C6F6-313A09D94070}"/>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6" name="addin_colorlist" hidden="1">
            <a:extLst>
              <a:ext uri="{FF2B5EF4-FFF2-40B4-BE49-F238E27FC236}">
                <a16:creationId xmlns:a16="http://schemas.microsoft.com/office/drawing/2014/main" id="{BDA9D3F0-30FD-805D-BA19-71419CBC9983}"/>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bg_green_kap_text_black,bg_blue_kap_text_black,bg_red_text_black,bg_light_text_black,bg_brown_text_white,</a:t>
            </a:r>
          </a:p>
        </p:txBody>
      </p:sp>
      <p:sp>
        <p:nvSpPr>
          <p:cNvPr id="8" name="addin_background" hidden="1">
            <a:extLst>
              <a:ext uri="{FF2B5EF4-FFF2-40B4-BE49-F238E27FC236}">
                <a16:creationId xmlns:a16="http://schemas.microsoft.com/office/drawing/2014/main" id="{088C7EA0-D713-AA90-C6C9-57887C32F754}"/>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9" name="addin_text" hidden="1">
            <a:extLst>
              <a:ext uri="{FF2B5EF4-FFF2-40B4-BE49-F238E27FC236}">
                <a16:creationId xmlns:a16="http://schemas.microsoft.com/office/drawing/2014/main" id="{EAE9BA71-BECC-436B-6319-9666F7424CA0}"/>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10" name="addin_colorbox" hidden="1">
            <a:extLst>
              <a:ext uri="{FF2B5EF4-FFF2-40B4-BE49-F238E27FC236}">
                <a16:creationId xmlns:a16="http://schemas.microsoft.com/office/drawing/2014/main" id="{AD42EDB0-79C9-9D01-5DE8-EA56F318739E}"/>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1" name="addin_fillplaceholders" hidden="1">
            <a:extLst>
              <a:ext uri="{FF2B5EF4-FFF2-40B4-BE49-F238E27FC236}">
                <a16:creationId xmlns:a16="http://schemas.microsoft.com/office/drawing/2014/main" id="{762309D6-57A9-BA77-338A-A6E48802833E}"/>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13" name="logo_red" hidden="1">
            <a:extLst>
              <a:ext uri="{FF2B5EF4-FFF2-40B4-BE49-F238E27FC236}">
                <a16:creationId xmlns:a16="http://schemas.microsoft.com/office/drawing/2014/main" id="{033ECE8C-104E-67E1-DE52-A566816ECD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27305" y="382845"/>
            <a:ext cx="256056" cy="424679"/>
          </a:xfrm>
          <a:prstGeom prst="rect">
            <a:avLst/>
          </a:prstGeom>
        </p:spPr>
      </p:pic>
      <p:pic>
        <p:nvPicPr>
          <p:cNvPr id="14" name="logo_dark" hidden="1">
            <a:extLst>
              <a:ext uri="{FF2B5EF4-FFF2-40B4-BE49-F238E27FC236}">
                <a16:creationId xmlns:a16="http://schemas.microsoft.com/office/drawing/2014/main" id="{C90CA74E-81F0-697F-D90C-B3B48F06101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27305" y="382845"/>
            <a:ext cx="257715" cy="424679"/>
          </a:xfrm>
          <a:prstGeom prst="rect">
            <a:avLst/>
          </a:prstGeom>
        </p:spPr>
      </p:pic>
      <p:pic>
        <p:nvPicPr>
          <p:cNvPr id="15" name="logo_light" hidden="1">
            <a:extLst>
              <a:ext uri="{FF2B5EF4-FFF2-40B4-BE49-F238E27FC236}">
                <a16:creationId xmlns:a16="http://schemas.microsoft.com/office/drawing/2014/main" id="{CE156469-263D-4DC1-0D45-B68B85367B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427305" y="382845"/>
            <a:ext cx="257711" cy="424679"/>
          </a:xfrm>
          <a:prstGeom prst="rect">
            <a:avLst/>
          </a:prstGeom>
        </p:spPr>
      </p:pic>
      <p:pic>
        <p:nvPicPr>
          <p:cNvPr id="16" name="logo_blue" hidden="1">
            <a:extLst>
              <a:ext uri="{FF2B5EF4-FFF2-40B4-BE49-F238E27FC236}">
                <a16:creationId xmlns:a16="http://schemas.microsoft.com/office/drawing/2014/main" id="{94B0F830-91C5-2206-7849-4681BC01ECD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427305" y="382845"/>
            <a:ext cx="257711" cy="424679"/>
          </a:xfrm>
          <a:prstGeom prst="rect">
            <a:avLst/>
          </a:prstGeom>
        </p:spPr>
      </p:pic>
      <p:pic>
        <p:nvPicPr>
          <p:cNvPr id="18" name="logo_brown" hidden="1">
            <a:extLst>
              <a:ext uri="{FF2B5EF4-FFF2-40B4-BE49-F238E27FC236}">
                <a16:creationId xmlns:a16="http://schemas.microsoft.com/office/drawing/2014/main" id="{34E8D62F-5674-7210-5561-F2C4EDABF59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427305" y="382845"/>
            <a:ext cx="257711" cy="424679"/>
          </a:xfrm>
          <a:prstGeom prst="rect">
            <a:avLst/>
          </a:prstGeom>
        </p:spPr>
      </p:pic>
      <p:sp>
        <p:nvSpPr>
          <p:cNvPr id="19" name="Text Placeholder 10">
            <a:extLst>
              <a:ext uri="{FF2B5EF4-FFF2-40B4-BE49-F238E27FC236}">
                <a16:creationId xmlns:a16="http://schemas.microsoft.com/office/drawing/2014/main" id="{63E7A93F-1A1D-DE84-8849-12024D0124B2}"/>
              </a:ext>
            </a:extLst>
          </p:cNvPr>
          <p:cNvSpPr>
            <a:spLocks noGrp="1"/>
          </p:cNvSpPr>
          <p:nvPr>
            <p:ph type="body" sz="quarter" idx="14" hasCustomPrompt="1"/>
          </p:nvPr>
        </p:nvSpPr>
        <p:spPr>
          <a:xfrm>
            <a:off x="11427305" y="382845"/>
            <a:ext cx="257715" cy="424679"/>
          </a:xfrm>
          <a:blipFill>
            <a:blip r:embed="rId5">
              <a:extLst>
                <a:ext uri="{96DAC541-7B7A-43D3-8B79-37D633B846F1}">
                  <asvg:svgBlip xmlns:asvg="http://schemas.microsoft.com/office/drawing/2016/SVG/main" r:embed="rId6"/>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4245281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rgbClr val="1B3A1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2204225" y="2514076"/>
            <a:ext cx="7984455" cy="3414531"/>
          </a:xfrm>
        </p:spPr>
        <p:txBody>
          <a:bodyPr wrap="square" anchor="t">
            <a:noAutofit/>
          </a:bodyPr>
          <a:lstStyle>
            <a:lvl1pPr algn="ctr">
              <a:lnSpc>
                <a:spcPct val="98000"/>
              </a:lnSpc>
              <a:defRPr sz="4101" spc="0" baseline="0">
                <a:solidFill>
                  <a:srgbClr val="FF8AD2"/>
                </a:solidFill>
                <a:latin typeface="+mj-lt"/>
              </a:defRPr>
            </a:lvl1pPr>
          </a:lstStyle>
          <a:p>
            <a:r>
              <a:rPr lang="nb-NO"/>
              <a:t>Sitat</a:t>
            </a:r>
          </a:p>
        </p:txBody>
      </p:sp>
      <p:sp>
        <p:nvSpPr>
          <p:cNvPr id="4" name="Text Placeholder 6">
            <a:extLst>
              <a:ext uri="{FF2B5EF4-FFF2-40B4-BE49-F238E27FC236}">
                <a16:creationId xmlns:a16="http://schemas.microsoft.com/office/drawing/2014/main" id="{917DBCFD-CAC0-B08B-076A-78B7674B64B1}"/>
              </a:ext>
            </a:extLst>
          </p:cNvPr>
          <p:cNvSpPr>
            <a:spLocks noGrp="1"/>
          </p:cNvSpPr>
          <p:nvPr>
            <p:ph type="body" sz="quarter" idx="12" hasCustomPrompt="1"/>
          </p:nvPr>
        </p:nvSpPr>
        <p:spPr>
          <a:xfrm>
            <a:off x="4918285" y="2044188"/>
            <a:ext cx="2355431" cy="266292"/>
          </a:xfrm>
          <a:solidFill>
            <a:srgbClr val="DFEFD4"/>
          </a:solidFill>
          <a:effectLst>
            <a:outerShdw blurRad="50800" dist="50800" dir="5400000" algn="ctr" rotWithShape="0">
              <a:srgbClr val="0000FF">
                <a:alpha val="0"/>
              </a:srgbClr>
            </a:outerShdw>
          </a:effectLst>
        </p:spPr>
        <p:txBody>
          <a:bodyPr wrap="none" lIns="90000" tIns="46800" rIns="90000" bIns="46800" anchor="ctr">
            <a:spAutoFit/>
          </a:bodyPr>
          <a:lstStyle>
            <a:lvl1pPr marL="0" indent="0" algn="ctr">
              <a:buNone/>
              <a:defRPr sz="1100" b="1" cap="all" baseline="0">
                <a:solidFill>
                  <a:srgbClr val="03542D"/>
                </a:solidFill>
                <a:latin typeface="+mn-lt"/>
              </a:defRPr>
            </a:lvl1pPr>
          </a:lstStyle>
          <a:p>
            <a:pPr lvl="0"/>
            <a:r>
              <a:rPr lang="nb-NO"/>
              <a:t>STIKKTITTEL SITAT PERSON EL.</a:t>
            </a:r>
          </a:p>
        </p:txBody>
      </p:sp>
      <p:sp>
        <p:nvSpPr>
          <p:cNvPr id="3" name="addin_logo" hidden="1">
            <a:extLst>
              <a:ext uri="{FF2B5EF4-FFF2-40B4-BE49-F238E27FC236}">
                <a16:creationId xmlns:a16="http://schemas.microsoft.com/office/drawing/2014/main" id="{7EC73488-53EC-5EB7-3A8F-BEE9DE7AC0F6}"/>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6A66153A-48B5-39F5-3C0E-7E301ED21F77}"/>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bg_green_sit_1_text_black,bg_blue_sit_text_black,bg_green_sit_2_text_black,bg_light_sit_text_black,</a:t>
            </a:r>
          </a:p>
        </p:txBody>
      </p:sp>
      <p:sp>
        <p:nvSpPr>
          <p:cNvPr id="6" name="addin_background" hidden="1">
            <a:extLst>
              <a:ext uri="{FF2B5EF4-FFF2-40B4-BE49-F238E27FC236}">
                <a16:creationId xmlns:a16="http://schemas.microsoft.com/office/drawing/2014/main" id="{CC189CF8-F5F8-9795-AF20-D031599678CA}"/>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7" name="addin_text" hidden="1">
            <a:extLst>
              <a:ext uri="{FF2B5EF4-FFF2-40B4-BE49-F238E27FC236}">
                <a16:creationId xmlns:a16="http://schemas.microsoft.com/office/drawing/2014/main" id="{289C0F34-E1BF-8BBA-9B45-45D798895FC3}"/>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9" name="addin_colorbox" hidden="1">
            <a:extLst>
              <a:ext uri="{FF2B5EF4-FFF2-40B4-BE49-F238E27FC236}">
                <a16:creationId xmlns:a16="http://schemas.microsoft.com/office/drawing/2014/main" id="{64C39033-4654-703B-B5E4-09567AC96FA5}"/>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0" name="addin_fillplaceholders" hidden="1">
            <a:extLst>
              <a:ext uri="{FF2B5EF4-FFF2-40B4-BE49-F238E27FC236}">
                <a16:creationId xmlns:a16="http://schemas.microsoft.com/office/drawing/2014/main" id="{F9A3AA82-6CDC-C9E3-539E-9E50D8AFB379}"/>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11" name="logo_red" hidden="1">
            <a:extLst>
              <a:ext uri="{FF2B5EF4-FFF2-40B4-BE49-F238E27FC236}">
                <a16:creationId xmlns:a16="http://schemas.microsoft.com/office/drawing/2014/main" id="{B555651D-17EF-D31A-5764-3CF2D2DE62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27305" y="382845"/>
            <a:ext cx="256056" cy="424679"/>
          </a:xfrm>
          <a:prstGeom prst="rect">
            <a:avLst/>
          </a:prstGeom>
        </p:spPr>
      </p:pic>
      <p:pic>
        <p:nvPicPr>
          <p:cNvPr id="12" name="logo_dark" hidden="1">
            <a:extLst>
              <a:ext uri="{FF2B5EF4-FFF2-40B4-BE49-F238E27FC236}">
                <a16:creationId xmlns:a16="http://schemas.microsoft.com/office/drawing/2014/main" id="{F3110756-70E0-F733-E53B-EBE1D92D81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7305" y="382845"/>
            <a:ext cx="257715" cy="424679"/>
          </a:xfrm>
          <a:prstGeom prst="rect">
            <a:avLst/>
          </a:prstGeom>
        </p:spPr>
      </p:pic>
      <p:pic>
        <p:nvPicPr>
          <p:cNvPr id="13" name="logo_light" hidden="1">
            <a:extLst>
              <a:ext uri="{FF2B5EF4-FFF2-40B4-BE49-F238E27FC236}">
                <a16:creationId xmlns:a16="http://schemas.microsoft.com/office/drawing/2014/main" id="{FCCCA59E-D06C-9CA9-141F-46AB3499C43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427305" y="382845"/>
            <a:ext cx="257711" cy="424679"/>
          </a:xfrm>
          <a:prstGeom prst="rect">
            <a:avLst/>
          </a:prstGeom>
        </p:spPr>
      </p:pic>
      <p:pic>
        <p:nvPicPr>
          <p:cNvPr id="14" name="logo_blue" hidden="1">
            <a:extLst>
              <a:ext uri="{FF2B5EF4-FFF2-40B4-BE49-F238E27FC236}">
                <a16:creationId xmlns:a16="http://schemas.microsoft.com/office/drawing/2014/main" id="{1F6E1B80-8314-8817-9E06-303261243FB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427305" y="382845"/>
            <a:ext cx="257711" cy="424679"/>
          </a:xfrm>
          <a:prstGeom prst="rect">
            <a:avLst/>
          </a:prstGeom>
        </p:spPr>
      </p:pic>
      <p:pic>
        <p:nvPicPr>
          <p:cNvPr id="15" name="logo_brown" hidden="1">
            <a:extLst>
              <a:ext uri="{FF2B5EF4-FFF2-40B4-BE49-F238E27FC236}">
                <a16:creationId xmlns:a16="http://schemas.microsoft.com/office/drawing/2014/main" id="{75C91700-BD7E-F59B-8FC0-67E9492133C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427305" y="382845"/>
            <a:ext cx="257711" cy="424679"/>
          </a:xfrm>
          <a:prstGeom prst="rect">
            <a:avLst/>
          </a:prstGeom>
        </p:spPr>
      </p:pic>
      <p:pic>
        <p:nvPicPr>
          <p:cNvPr id="17" name="logo_sitgreen" hidden="1">
            <a:extLst>
              <a:ext uri="{FF2B5EF4-FFF2-40B4-BE49-F238E27FC236}">
                <a16:creationId xmlns:a16="http://schemas.microsoft.com/office/drawing/2014/main" id="{8435C146-96D9-551B-BD36-41B349AA2A8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427305" y="382846"/>
            <a:ext cx="256056" cy="424679"/>
          </a:xfrm>
          <a:prstGeom prst="rect">
            <a:avLst/>
          </a:prstGeom>
        </p:spPr>
      </p:pic>
      <p:sp>
        <p:nvSpPr>
          <p:cNvPr id="16" name="Text Placeholder 10">
            <a:extLst>
              <a:ext uri="{FF2B5EF4-FFF2-40B4-BE49-F238E27FC236}">
                <a16:creationId xmlns:a16="http://schemas.microsoft.com/office/drawing/2014/main" id="{0EF4A52C-9BCE-7E55-75E7-5AFCB97F4BB7}"/>
              </a:ext>
            </a:extLst>
          </p:cNvPr>
          <p:cNvSpPr>
            <a:spLocks noGrp="1"/>
          </p:cNvSpPr>
          <p:nvPr>
            <p:ph type="body" sz="quarter" idx="14" hasCustomPrompt="1"/>
          </p:nvPr>
        </p:nvSpPr>
        <p:spPr>
          <a:xfrm>
            <a:off x="11427305" y="382845"/>
            <a:ext cx="257715" cy="424679"/>
          </a:xfrm>
          <a:blipFill>
            <a:blip r:embed="rId12">
              <a:extLst>
                <a:ext uri="{96DAC541-7B7A-43D3-8B79-37D633B846F1}">
                  <asvg:svgBlip xmlns:asvg="http://schemas.microsoft.com/office/drawing/2016/SVG/main" r:embed="rId13"/>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4162181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e og teks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D52DE3-A32C-E1DC-8F84-4805A9B13918}"/>
              </a:ext>
            </a:extLst>
          </p:cNvPr>
          <p:cNvSpPr>
            <a:spLocks noGrp="1"/>
          </p:cNvSpPr>
          <p:nvPr>
            <p:ph type="pic" sz="quarter" idx="10"/>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1008315" y="4588691"/>
            <a:ext cx="4021540" cy="1234396"/>
          </a:xfrm>
          <a:solidFill>
            <a:srgbClr val="DFEFD4"/>
          </a:solidFill>
          <a:effectLst>
            <a:outerShdw blurRad="50800" dist="50800" dir="5400000" algn="ctr" rotWithShape="0">
              <a:srgbClr val="0000FF">
                <a:alpha val="0"/>
              </a:srgbClr>
            </a:outerShdw>
          </a:effectLst>
        </p:spPr>
        <p:txBody>
          <a:bodyPr wrap="square" lIns="432000" tIns="432000" rIns="432000" bIns="432000" anchor="b">
            <a:spAutoFit/>
          </a:bodyPr>
          <a:lstStyle>
            <a:lvl1pPr algn="ctr">
              <a:lnSpc>
                <a:spcPct val="98000"/>
              </a:lnSpc>
              <a:defRPr sz="2400" spc="0" baseline="0">
                <a:solidFill>
                  <a:srgbClr val="03542D"/>
                </a:solidFill>
                <a:latin typeface="+mj-lt"/>
              </a:defRPr>
            </a:lvl1pPr>
          </a:lstStyle>
          <a:p>
            <a:r>
              <a:rPr lang="nb-NO"/>
              <a:t>Tekst</a:t>
            </a:r>
          </a:p>
        </p:txBody>
      </p:sp>
      <p:sp>
        <p:nvSpPr>
          <p:cNvPr id="3" name="addin_logo" hidden="1">
            <a:extLst>
              <a:ext uri="{FF2B5EF4-FFF2-40B4-BE49-F238E27FC236}">
                <a16:creationId xmlns:a16="http://schemas.microsoft.com/office/drawing/2014/main" id="{FA2814B0-F60C-5DFA-2602-AFEE1EEB33EC}"/>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4" name="addin_colorlist" hidden="1">
            <a:extLst>
              <a:ext uri="{FF2B5EF4-FFF2-40B4-BE49-F238E27FC236}">
                <a16:creationId xmlns:a16="http://schemas.microsoft.com/office/drawing/2014/main" id="{2BF5A939-3ED5-4B4A-EAC6-17656557449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bg_box,bg_wtf_box,white_logo,black_logo,</a:t>
            </a:r>
          </a:p>
        </p:txBody>
      </p:sp>
      <p:sp>
        <p:nvSpPr>
          <p:cNvPr id="7" name="addin_text" hidden="1">
            <a:extLst>
              <a:ext uri="{FF2B5EF4-FFF2-40B4-BE49-F238E27FC236}">
                <a16:creationId xmlns:a16="http://schemas.microsoft.com/office/drawing/2014/main" id="{1DC69D8B-7675-1284-51DB-0222C1C5659A}"/>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8" name="addin_colorbox" hidden="1">
            <a:extLst>
              <a:ext uri="{FF2B5EF4-FFF2-40B4-BE49-F238E27FC236}">
                <a16:creationId xmlns:a16="http://schemas.microsoft.com/office/drawing/2014/main" id="{832EBE38-6287-2F7B-0119-CFA730D1B1C3}"/>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9" name="addin_fillplaceholders" hidden="1">
            <a:extLst>
              <a:ext uri="{FF2B5EF4-FFF2-40B4-BE49-F238E27FC236}">
                <a16:creationId xmlns:a16="http://schemas.microsoft.com/office/drawing/2014/main" id="{6AFDC073-D6D2-32FD-16A7-0D58A2708D9A}"/>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13" name="logo_red" hidden="1">
            <a:extLst>
              <a:ext uri="{FF2B5EF4-FFF2-40B4-BE49-F238E27FC236}">
                <a16:creationId xmlns:a16="http://schemas.microsoft.com/office/drawing/2014/main" id="{ECE262DE-D306-2090-D038-67DC0EA113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27305" y="382845"/>
            <a:ext cx="256056" cy="424679"/>
          </a:xfrm>
          <a:prstGeom prst="rect">
            <a:avLst/>
          </a:prstGeom>
        </p:spPr>
      </p:pic>
      <p:pic>
        <p:nvPicPr>
          <p:cNvPr id="14" name="logo_dark" hidden="1">
            <a:extLst>
              <a:ext uri="{FF2B5EF4-FFF2-40B4-BE49-F238E27FC236}">
                <a16:creationId xmlns:a16="http://schemas.microsoft.com/office/drawing/2014/main" id="{0C46CB66-097F-83CC-6C71-471380389B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27305" y="382845"/>
            <a:ext cx="257715" cy="424679"/>
          </a:xfrm>
          <a:prstGeom prst="rect">
            <a:avLst/>
          </a:prstGeom>
        </p:spPr>
      </p:pic>
      <p:pic>
        <p:nvPicPr>
          <p:cNvPr id="11" name="logo_light" hidden="1">
            <a:extLst>
              <a:ext uri="{FF2B5EF4-FFF2-40B4-BE49-F238E27FC236}">
                <a16:creationId xmlns:a16="http://schemas.microsoft.com/office/drawing/2014/main" id="{9B1EF474-1DB5-09D0-0642-3485542E2BD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427305" y="382845"/>
            <a:ext cx="257711" cy="424679"/>
          </a:xfrm>
          <a:prstGeom prst="rect">
            <a:avLst/>
          </a:prstGeom>
        </p:spPr>
      </p:pic>
      <p:pic>
        <p:nvPicPr>
          <p:cNvPr id="12" name="logo_blue" hidden="1">
            <a:extLst>
              <a:ext uri="{FF2B5EF4-FFF2-40B4-BE49-F238E27FC236}">
                <a16:creationId xmlns:a16="http://schemas.microsoft.com/office/drawing/2014/main" id="{062A6AD6-4894-4C0F-A507-AA7B329F826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427305" y="382845"/>
            <a:ext cx="257711" cy="424679"/>
          </a:xfrm>
          <a:prstGeom prst="rect">
            <a:avLst/>
          </a:prstGeom>
        </p:spPr>
      </p:pic>
      <p:pic>
        <p:nvPicPr>
          <p:cNvPr id="16" name="logo_brown" hidden="1">
            <a:extLst>
              <a:ext uri="{FF2B5EF4-FFF2-40B4-BE49-F238E27FC236}">
                <a16:creationId xmlns:a16="http://schemas.microsoft.com/office/drawing/2014/main" id="{F29A1967-7D34-F97D-4B02-8BC172E26AD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427305" y="382845"/>
            <a:ext cx="257711" cy="424679"/>
          </a:xfrm>
          <a:prstGeom prst="rect">
            <a:avLst/>
          </a:prstGeom>
        </p:spPr>
      </p:pic>
      <p:pic>
        <p:nvPicPr>
          <p:cNvPr id="17" name="logo_sitgreen" hidden="1">
            <a:extLst>
              <a:ext uri="{FF2B5EF4-FFF2-40B4-BE49-F238E27FC236}">
                <a16:creationId xmlns:a16="http://schemas.microsoft.com/office/drawing/2014/main" id="{63F48C2C-A466-B63F-90A0-03FE31589274}"/>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427305" y="382846"/>
            <a:ext cx="256056" cy="424679"/>
          </a:xfrm>
          <a:prstGeom prst="rect">
            <a:avLst/>
          </a:prstGeom>
        </p:spPr>
      </p:pic>
      <p:sp>
        <p:nvSpPr>
          <p:cNvPr id="15" name="Text Placeholder 10">
            <a:extLst>
              <a:ext uri="{FF2B5EF4-FFF2-40B4-BE49-F238E27FC236}">
                <a16:creationId xmlns:a16="http://schemas.microsoft.com/office/drawing/2014/main" id="{6EB79230-1948-356F-6EE0-2887CE030E88}"/>
              </a:ext>
            </a:extLst>
          </p:cNvPr>
          <p:cNvSpPr>
            <a:spLocks noGrp="1"/>
          </p:cNvSpPr>
          <p:nvPr>
            <p:ph type="body" sz="quarter" idx="14" hasCustomPrompt="1"/>
          </p:nvPr>
        </p:nvSpPr>
        <p:spPr>
          <a:xfrm>
            <a:off x="11427305" y="382845"/>
            <a:ext cx="257715" cy="424679"/>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6" name="Text Placeholder 9">
            <a:extLst>
              <a:ext uri="{FF2B5EF4-FFF2-40B4-BE49-F238E27FC236}">
                <a16:creationId xmlns:a16="http://schemas.microsoft.com/office/drawing/2014/main" id="{E0B90C52-7CBB-CD85-687A-27BD765E37DD}"/>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solidFill>
                  <a:schemeClr val="bg1"/>
                </a:solidFill>
                <a:latin typeface="Norad Serif" pitchFamily="2" charset="0"/>
              </a:defRPr>
            </a:lvl1pPr>
          </a:lstStyle>
          <a:p>
            <a:pPr lvl="0"/>
            <a:r>
              <a:rPr lang="nb-NO"/>
              <a:t>Kilde:</a:t>
            </a:r>
          </a:p>
        </p:txBody>
      </p:sp>
    </p:spTree>
    <p:extLst>
      <p:ext uri="{BB962C8B-B14F-4D97-AF65-F5344CB8AC3E}">
        <p14:creationId xmlns:p14="http://schemas.microsoft.com/office/powerpoint/2010/main" val="996245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undertittel og gra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11172828" cy="1218795"/>
          </a:xfrm>
        </p:spPr>
        <p:txBody>
          <a:bodyPr/>
          <a:lstStyle>
            <a:lvl1pP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80087"/>
            <a:ext cx="11172828"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7" name="Chart Placeholder 6">
            <a:extLst>
              <a:ext uri="{FF2B5EF4-FFF2-40B4-BE49-F238E27FC236}">
                <a16:creationId xmlns:a16="http://schemas.microsoft.com/office/drawing/2014/main" id="{06A1A8F9-B85C-6F52-9137-900CC120B717}"/>
              </a:ext>
            </a:extLst>
          </p:cNvPr>
          <p:cNvSpPr>
            <a:spLocks noGrp="1"/>
          </p:cNvSpPr>
          <p:nvPr>
            <p:ph type="chart" sz="quarter" idx="20"/>
          </p:nvPr>
        </p:nvSpPr>
        <p:spPr>
          <a:xfrm>
            <a:off x="508632" y="2649723"/>
            <a:ext cx="11172828" cy="3041466"/>
          </a:xfrm>
          <a:prstGeom prst="rect">
            <a:avLst/>
          </a:prstGeom>
        </p:spPr>
        <p:txBody>
          <a:bodyPr lIns="252000" tIns="0" rIns="0" bIns="0"/>
          <a:lstStyle>
            <a:lvl1pPr>
              <a:defRPr>
                <a:latin typeface="+mn-lt"/>
              </a:defRPr>
            </a:lvl1pPr>
          </a:lstStyle>
          <a:p>
            <a:r>
              <a:rPr lang="en-US"/>
              <a:t>Click icon to add chart</a:t>
            </a:r>
            <a:endParaRPr lang="nb-NO"/>
          </a:p>
        </p:txBody>
      </p:sp>
      <p:sp>
        <p:nvSpPr>
          <p:cNvPr id="3" name="Date Placeholder 2">
            <a:extLst>
              <a:ext uri="{FF2B5EF4-FFF2-40B4-BE49-F238E27FC236}">
                <a16:creationId xmlns:a16="http://schemas.microsoft.com/office/drawing/2014/main" id="{1BDA0C92-77FE-863E-7893-C4DD4B9419A4}"/>
              </a:ext>
            </a:extLst>
          </p:cNvPr>
          <p:cNvSpPr>
            <a:spLocks noGrp="1"/>
          </p:cNvSpPr>
          <p:nvPr>
            <p:ph type="dt" sz="half" idx="21"/>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8" name="Footer Placeholder 7">
            <a:extLst>
              <a:ext uri="{FF2B5EF4-FFF2-40B4-BE49-F238E27FC236}">
                <a16:creationId xmlns:a16="http://schemas.microsoft.com/office/drawing/2014/main" id="{4016A1BC-E010-68D7-BB08-8A683249044C}"/>
              </a:ext>
            </a:extLst>
          </p:cNvPr>
          <p:cNvSpPr>
            <a:spLocks noGrp="1"/>
          </p:cNvSpPr>
          <p:nvPr>
            <p:ph type="ftr" sz="quarter" idx="22"/>
          </p:nvPr>
        </p:nvSpPr>
        <p:spPr>
          <a:xfrm>
            <a:off x="4818743" y="6249691"/>
            <a:ext cx="2844800" cy="365125"/>
          </a:xfrm>
          <a:prstGeom prst="rect">
            <a:avLst/>
          </a:prstGeom>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D5535D8F-1935-7B94-C3AC-E8C7863A5832}"/>
              </a:ext>
            </a:extLst>
          </p:cNvPr>
          <p:cNvSpPr>
            <a:spLocks noGrp="1"/>
          </p:cNvSpPr>
          <p:nvPr>
            <p:ph type="sldNum" sz="quarter" idx="23"/>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10" name="Text Placeholder 9">
            <a:extLst>
              <a:ext uri="{FF2B5EF4-FFF2-40B4-BE49-F238E27FC236}">
                <a16:creationId xmlns:a16="http://schemas.microsoft.com/office/drawing/2014/main" id="{41A97EED-55D1-E17F-5019-F8775BEDB327}"/>
              </a:ext>
            </a:extLst>
          </p:cNvPr>
          <p:cNvSpPr>
            <a:spLocks noGrp="1"/>
          </p:cNvSpPr>
          <p:nvPr>
            <p:ph type="body" sz="quarter" idx="24"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1480494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undertittel, tekst og graf (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56061"/>
            <a:ext cx="11172828" cy="586831"/>
          </a:xfrm>
        </p:spPr>
        <p:txBody>
          <a:bodyPr anchor="b">
            <a:spAutoFit/>
          </a:bodyPr>
          <a:lstStyle>
            <a:lvl1pP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072346"/>
            <a:ext cx="11172828"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7" name="Chart Placeholder 6">
            <a:extLst>
              <a:ext uri="{FF2B5EF4-FFF2-40B4-BE49-F238E27FC236}">
                <a16:creationId xmlns:a16="http://schemas.microsoft.com/office/drawing/2014/main" id="{06A1A8F9-B85C-6F52-9137-900CC120B717}"/>
              </a:ext>
            </a:extLst>
          </p:cNvPr>
          <p:cNvSpPr>
            <a:spLocks noGrp="1"/>
          </p:cNvSpPr>
          <p:nvPr>
            <p:ph type="chart" sz="quarter" idx="20"/>
          </p:nvPr>
        </p:nvSpPr>
        <p:spPr>
          <a:xfrm>
            <a:off x="6952690" y="2089340"/>
            <a:ext cx="4728770" cy="3601849"/>
          </a:xfrm>
          <a:prstGeom prst="rect">
            <a:avLst/>
          </a:prstGeom>
        </p:spPr>
        <p:txBody>
          <a:bodyPr lIns="252000" tIns="0" rIns="0" bIns="0"/>
          <a:lstStyle>
            <a:lvl1pPr>
              <a:defRPr>
                <a:latin typeface="+mn-lt"/>
              </a:defRPr>
            </a:lvl1pPr>
          </a:lstStyle>
          <a:p>
            <a:r>
              <a:rPr lang="en-US"/>
              <a:t>Click icon to add chart</a:t>
            </a:r>
            <a:endParaRPr lang="nb-NO"/>
          </a:p>
        </p:txBody>
      </p:sp>
      <p:sp>
        <p:nvSpPr>
          <p:cNvPr id="8" name="Text Placeholder 8">
            <a:extLst>
              <a:ext uri="{FF2B5EF4-FFF2-40B4-BE49-F238E27FC236}">
                <a16:creationId xmlns:a16="http://schemas.microsoft.com/office/drawing/2014/main" id="{F6BD6B6D-65AE-7127-1876-A402935B19F5}"/>
              </a:ext>
            </a:extLst>
          </p:cNvPr>
          <p:cNvSpPr>
            <a:spLocks noGrp="1"/>
          </p:cNvSpPr>
          <p:nvPr>
            <p:ph type="body" sz="quarter" idx="13"/>
          </p:nvPr>
        </p:nvSpPr>
        <p:spPr>
          <a:xfrm>
            <a:off x="508635" y="2313700"/>
            <a:ext cx="5384165" cy="3252506"/>
          </a:xfrm>
          <a:prstGeom prst="rect">
            <a:avLst/>
          </a:prstGeom>
        </p:spPr>
        <p:txBody>
          <a:bodyPr lIns="126000" tIns="0" rIns="0" bIns="0"/>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Text Placeholder 8">
            <a:extLst>
              <a:ext uri="{FF2B5EF4-FFF2-40B4-BE49-F238E27FC236}">
                <a16:creationId xmlns:a16="http://schemas.microsoft.com/office/drawing/2014/main" id="{BD153C97-B6EF-A2DE-11D3-35F573336264}"/>
              </a:ext>
            </a:extLst>
          </p:cNvPr>
          <p:cNvSpPr>
            <a:spLocks noGrp="1"/>
          </p:cNvSpPr>
          <p:nvPr>
            <p:ph type="body" sz="quarter" idx="15"/>
          </p:nvPr>
        </p:nvSpPr>
        <p:spPr>
          <a:xfrm>
            <a:off x="508634" y="2061905"/>
            <a:ext cx="5384165" cy="234226"/>
          </a:xfrm>
          <a:prstGeom prst="rect">
            <a:avLst/>
          </a:prstGeom>
        </p:spPr>
        <p:txBody>
          <a:bodyPr lIns="0" tIns="0" rIns="0" bIns="0" anchor="b">
            <a:noAutofit/>
          </a:bodyPr>
          <a:lstStyle>
            <a:lvl1pPr marL="0" indent="0">
              <a:buNone/>
              <a:defRPr b="1">
                <a:latin typeface="+mn-lt"/>
              </a:defRPr>
            </a:lvl1pPr>
            <a:lvl2pPr marL="228646"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A485F781-7BDA-03B6-F48D-D6A8C0E0ADCA}"/>
              </a:ext>
            </a:extLst>
          </p:cNvPr>
          <p:cNvSpPr>
            <a:spLocks noGrp="1"/>
          </p:cNvSpPr>
          <p:nvPr>
            <p:ph type="dt" sz="half" idx="21"/>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10" name="Footer Placeholder 9">
            <a:extLst>
              <a:ext uri="{FF2B5EF4-FFF2-40B4-BE49-F238E27FC236}">
                <a16:creationId xmlns:a16="http://schemas.microsoft.com/office/drawing/2014/main" id="{836DDFB3-335D-241C-A7B8-89F462C0B9E8}"/>
              </a:ext>
            </a:extLst>
          </p:cNvPr>
          <p:cNvSpPr>
            <a:spLocks noGrp="1"/>
          </p:cNvSpPr>
          <p:nvPr>
            <p:ph type="ftr" sz="quarter" idx="22"/>
          </p:nvPr>
        </p:nvSpPr>
        <p:spPr>
          <a:xfrm>
            <a:off x="4818743" y="6249691"/>
            <a:ext cx="2844800" cy="365125"/>
          </a:xfrm>
          <a:prstGeom prst="rect">
            <a:avLst/>
          </a:prstGeom>
        </p:spPr>
        <p:txBody>
          <a:bodyPr/>
          <a:lstStyle>
            <a:lvl1pPr>
              <a:defRPr>
                <a:latin typeface="+mn-lt"/>
              </a:defRPr>
            </a:lvl1pPr>
          </a:lstStyle>
          <a:p>
            <a:endParaRPr lang="nb-NO"/>
          </a:p>
        </p:txBody>
      </p:sp>
      <p:sp>
        <p:nvSpPr>
          <p:cNvPr id="12" name="Slide Number Placeholder 11">
            <a:extLst>
              <a:ext uri="{FF2B5EF4-FFF2-40B4-BE49-F238E27FC236}">
                <a16:creationId xmlns:a16="http://schemas.microsoft.com/office/drawing/2014/main" id="{B1301676-2AC6-6F23-FCE3-93629B95F5D6}"/>
              </a:ext>
            </a:extLst>
          </p:cNvPr>
          <p:cNvSpPr>
            <a:spLocks noGrp="1"/>
          </p:cNvSpPr>
          <p:nvPr>
            <p:ph type="sldNum" sz="quarter" idx="23"/>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E25FE81A-A1E6-9EDB-B83C-E28BCB7CF9A1}"/>
              </a:ext>
            </a:extLst>
          </p:cNvPr>
          <p:cNvSpPr>
            <a:spLocks noGrp="1"/>
          </p:cNvSpPr>
          <p:nvPr>
            <p:ph type="body" sz="quarter" idx="24"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192922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undertittel og graf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67173"/>
            <a:ext cx="11172828" cy="1173662"/>
          </a:xfrm>
        </p:spPr>
        <p:txBody>
          <a:bodyPr anchor="b">
            <a:noAutofit/>
          </a:bodyPr>
          <a:lstStyle>
            <a:lvl1pPr algn="ct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70291"/>
            <a:ext cx="11172828" cy="313327"/>
          </a:xfrm>
        </p:spPr>
        <p:txBody>
          <a:bodyPr lIns="0" tIns="0" rIns="0" bIns="0">
            <a:noAutofit/>
          </a:bodyPr>
          <a:lstStyle>
            <a:lvl1pPr marL="0" indent="0" algn="ctr">
              <a:buNone/>
              <a:defRPr sz="2000" i="0">
                <a:solidFill>
                  <a:srgbClr val="03542D"/>
                </a:solidFill>
                <a:latin typeface="Norad Serif Italic" pitchFamily="2" charset="0"/>
              </a:defRPr>
            </a:lvl1pPr>
          </a:lstStyle>
          <a:p>
            <a:pPr lvl="0"/>
            <a:r>
              <a:rPr lang="en-US"/>
              <a:t>Click to edit Master text styles</a:t>
            </a:r>
          </a:p>
        </p:txBody>
      </p:sp>
      <p:sp>
        <p:nvSpPr>
          <p:cNvPr id="7" name="Chart Placeholder 6">
            <a:extLst>
              <a:ext uri="{FF2B5EF4-FFF2-40B4-BE49-F238E27FC236}">
                <a16:creationId xmlns:a16="http://schemas.microsoft.com/office/drawing/2014/main" id="{06A1A8F9-B85C-6F52-9137-900CC120B717}"/>
              </a:ext>
            </a:extLst>
          </p:cNvPr>
          <p:cNvSpPr>
            <a:spLocks noGrp="1"/>
          </p:cNvSpPr>
          <p:nvPr>
            <p:ph type="chart" sz="quarter" idx="20"/>
          </p:nvPr>
        </p:nvSpPr>
        <p:spPr>
          <a:xfrm>
            <a:off x="6952690" y="2089340"/>
            <a:ext cx="4728770" cy="3601849"/>
          </a:xfrm>
          <a:prstGeom prst="rect">
            <a:avLst/>
          </a:prstGeom>
        </p:spPr>
        <p:txBody>
          <a:bodyPr lIns="252000" tIns="0" rIns="0" bIns="0"/>
          <a:lstStyle>
            <a:lvl1pPr>
              <a:defRPr>
                <a:latin typeface="+mn-lt"/>
              </a:defRPr>
            </a:lvl1pPr>
          </a:lstStyle>
          <a:p>
            <a:r>
              <a:rPr lang="en-US"/>
              <a:t>Click icon to add chart</a:t>
            </a:r>
            <a:endParaRPr lang="nb-NO"/>
          </a:p>
        </p:txBody>
      </p:sp>
      <p:sp>
        <p:nvSpPr>
          <p:cNvPr id="3" name="Chart Placeholder 2">
            <a:extLst>
              <a:ext uri="{FF2B5EF4-FFF2-40B4-BE49-F238E27FC236}">
                <a16:creationId xmlns:a16="http://schemas.microsoft.com/office/drawing/2014/main" id="{1149B5EF-8F1A-3368-AB69-F8267F379438}"/>
              </a:ext>
            </a:extLst>
          </p:cNvPr>
          <p:cNvSpPr>
            <a:spLocks noGrp="1"/>
          </p:cNvSpPr>
          <p:nvPr>
            <p:ph type="chart" sz="quarter" idx="21"/>
          </p:nvPr>
        </p:nvSpPr>
        <p:spPr>
          <a:xfrm>
            <a:off x="508635" y="2089340"/>
            <a:ext cx="4728770" cy="3601849"/>
          </a:xfrm>
          <a:prstGeom prst="rect">
            <a:avLst/>
          </a:prstGeom>
        </p:spPr>
        <p:txBody>
          <a:bodyPr lIns="252000" tIns="0" rIns="0" bIns="0"/>
          <a:lstStyle>
            <a:lvl1pPr>
              <a:defRPr>
                <a:latin typeface="+mn-lt"/>
              </a:defRPr>
            </a:lvl1pPr>
          </a:lstStyle>
          <a:p>
            <a:r>
              <a:rPr lang="en-US"/>
              <a:t>Click icon to add chart</a:t>
            </a:r>
            <a:endParaRPr lang="nb-NO"/>
          </a:p>
        </p:txBody>
      </p:sp>
      <p:sp>
        <p:nvSpPr>
          <p:cNvPr id="8" name="Date Placeholder 7">
            <a:extLst>
              <a:ext uri="{FF2B5EF4-FFF2-40B4-BE49-F238E27FC236}">
                <a16:creationId xmlns:a16="http://schemas.microsoft.com/office/drawing/2014/main" id="{9647259C-15C7-6462-D5A9-ED40E36C0364}"/>
              </a:ext>
            </a:extLst>
          </p:cNvPr>
          <p:cNvSpPr>
            <a:spLocks noGrp="1"/>
          </p:cNvSpPr>
          <p:nvPr>
            <p:ph type="dt" sz="half" idx="22"/>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9" name="Footer Placeholder 8">
            <a:extLst>
              <a:ext uri="{FF2B5EF4-FFF2-40B4-BE49-F238E27FC236}">
                <a16:creationId xmlns:a16="http://schemas.microsoft.com/office/drawing/2014/main" id="{3B545D26-0023-5E39-80DA-4A2583BAD426}"/>
              </a:ext>
            </a:extLst>
          </p:cNvPr>
          <p:cNvSpPr>
            <a:spLocks noGrp="1"/>
          </p:cNvSpPr>
          <p:nvPr>
            <p:ph type="ftr" sz="quarter" idx="23"/>
          </p:nvPr>
        </p:nvSpPr>
        <p:spPr>
          <a:xfrm>
            <a:off x="4818743" y="6249691"/>
            <a:ext cx="2844800" cy="365125"/>
          </a:xfrm>
          <a:prstGeom prst="rect">
            <a:avLst/>
          </a:prstGeom>
        </p:spPr>
        <p:txBody>
          <a:bodyPr/>
          <a:lstStyle>
            <a:lvl1pPr>
              <a:defRPr>
                <a:latin typeface="+mn-lt"/>
              </a:defRPr>
            </a:lvl1pPr>
          </a:lstStyle>
          <a:p>
            <a:endParaRPr lang="nb-NO"/>
          </a:p>
        </p:txBody>
      </p:sp>
      <p:sp>
        <p:nvSpPr>
          <p:cNvPr id="10" name="Slide Number Placeholder 9">
            <a:extLst>
              <a:ext uri="{FF2B5EF4-FFF2-40B4-BE49-F238E27FC236}">
                <a16:creationId xmlns:a16="http://schemas.microsoft.com/office/drawing/2014/main" id="{DBBE668F-135F-EEBD-4F07-1625E9F812C6}"/>
              </a:ext>
            </a:extLst>
          </p:cNvPr>
          <p:cNvSpPr>
            <a:spLocks noGrp="1"/>
          </p:cNvSpPr>
          <p:nvPr>
            <p:ph type="sldNum" sz="quarter" idx="24"/>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C9558294-9C59-ED16-E882-0D8F672DD72F}"/>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2605955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undertittel og graf #2">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1149B5EF-8F1A-3368-AB69-F8267F379438}"/>
              </a:ext>
            </a:extLst>
          </p:cNvPr>
          <p:cNvSpPr>
            <a:spLocks noGrp="1"/>
          </p:cNvSpPr>
          <p:nvPr>
            <p:ph type="chart" sz="quarter" idx="21"/>
          </p:nvPr>
        </p:nvSpPr>
        <p:spPr>
          <a:xfrm>
            <a:off x="508635" y="2089341"/>
            <a:ext cx="11172825" cy="3601848"/>
          </a:xfrm>
          <a:prstGeom prst="rect">
            <a:avLst/>
          </a:prstGeom>
        </p:spPr>
        <p:txBody>
          <a:bodyPr lIns="252000" tIns="0" rIns="0" bIns="0"/>
          <a:lstStyle>
            <a:lvl1pPr>
              <a:defRPr>
                <a:latin typeface="+mn-lt"/>
              </a:defRPr>
            </a:lvl1pPr>
          </a:lstStyle>
          <a:p>
            <a:r>
              <a:rPr lang="en-US"/>
              <a:t>Click icon to add chart</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67173"/>
            <a:ext cx="11172828" cy="1173662"/>
          </a:xfrm>
        </p:spPr>
        <p:txBody>
          <a:bodyPr anchor="b">
            <a:noAutofit/>
          </a:bodyPr>
          <a:lstStyle>
            <a:lvl1pPr algn="ct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70291"/>
            <a:ext cx="11172828" cy="313327"/>
          </a:xfrm>
        </p:spPr>
        <p:txBody>
          <a:bodyPr lIns="0" tIns="0" rIns="0" bIns="0">
            <a:noAutofit/>
          </a:bodyPr>
          <a:lstStyle>
            <a:lvl1pPr marL="0" indent="0" algn="ctr">
              <a:buNone/>
              <a:defRPr sz="2000" i="0">
                <a:solidFill>
                  <a:srgbClr val="03542D"/>
                </a:solidFill>
                <a:latin typeface="Norad Serif Italic" pitchFamily="2" charset="0"/>
              </a:defRPr>
            </a:lvl1pPr>
          </a:lstStyle>
          <a:p>
            <a:pPr lvl="0"/>
            <a:r>
              <a:rPr lang="en-US"/>
              <a:t>Click to edit Master text styles</a:t>
            </a:r>
          </a:p>
        </p:txBody>
      </p:sp>
      <p:sp>
        <p:nvSpPr>
          <p:cNvPr id="7" name="Date Placeholder 6">
            <a:extLst>
              <a:ext uri="{FF2B5EF4-FFF2-40B4-BE49-F238E27FC236}">
                <a16:creationId xmlns:a16="http://schemas.microsoft.com/office/drawing/2014/main" id="{F41718F4-25A5-727E-076A-1EC344E23BA4}"/>
              </a:ext>
            </a:extLst>
          </p:cNvPr>
          <p:cNvSpPr>
            <a:spLocks noGrp="1"/>
          </p:cNvSpPr>
          <p:nvPr>
            <p:ph type="dt" sz="half" idx="22"/>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8" name="Footer Placeholder 7">
            <a:extLst>
              <a:ext uri="{FF2B5EF4-FFF2-40B4-BE49-F238E27FC236}">
                <a16:creationId xmlns:a16="http://schemas.microsoft.com/office/drawing/2014/main" id="{2015BE9A-C35D-A43A-5ECC-E8632C491257}"/>
              </a:ext>
            </a:extLst>
          </p:cNvPr>
          <p:cNvSpPr>
            <a:spLocks noGrp="1"/>
          </p:cNvSpPr>
          <p:nvPr>
            <p:ph type="ftr" sz="quarter" idx="23"/>
          </p:nvPr>
        </p:nvSpPr>
        <p:spPr>
          <a:xfrm>
            <a:off x="4818743" y="6249691"/>
            <a:ext cx="2844800" cy="365125"/>
          </a:xfrm>
          <a:prstGeom prst="rect">
            <a:avLst/>
          </a:prstGeom>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923609E8-3B59-DAAB-B6F0-E4236F095FB4}"/>
              </a:ext>
            </a:extLst>
          </p:cNvPr>
          <p:cNvSpPr>
            <a:spLocks noGrp="1"/>
          </p:cNvSpPr>
          <p:nvPr>
            <p:ph type="sldNum" sz="quarter" idx="24"/>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F0790DF6-5165-8413-4F3F-298AFE2D3EA5}"/>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562146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undertittel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67173"/>
            <a:ext cx="11172828" cy="1173662"/>
          </a:xfrm>
        </p:spPr>
        <p:txBody>
          <a:bodyPr anchor="b">
            <a:noAutofit/>
          </a:bodyPr>
          <a:lstStyle>
            <a:lvl1pPr algn="ct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70291"/>
            <a:ext cx="11172828" cy="313327"/>
          </a:xfrm>
        </p:spPr>
        <p:txBody>
          <a:bodyPr lIns="0" tIns="0" rIns="0" bIns="0">
            <a:noAutofit/>
          </a:bodyPr>
          <a:lstStyle>
            <a:lvl1pPr marL="0" indent="0" algn="ctr">
              <a:buNone/>
              <a:defRPr sz="2000" i="0">
                <a:solidFill>
                  <a:srgbClr val="03542D"/>
                </a:solidFill>
                <a:latin typeface="Norad Serif Italic" pitchFamily="2" charset="0"/>
              </a:defRPr>
            </a:lvl1pPr>
          </a:lstStyle>
          <a:p>
            <a:pPr lvl="0"/>
            <a:r>
              <a:rPr lang="en-US"/>
              <a:t>Click to edit Master text styles</a:t>
            </a:r>
          </a:p>
        </p:txBody>
      </p:sp>
      <p:sp>
        <p:nvSpPr>
          <p:cNvPr id="7" name="Table Placeholder 6">
            <a:extLst>
              <a:ext uri="{FF2B5EF4-FFF2-40B4-BE49-F238E27FC236}">
                <a16:creationId xmlns:a16="http://schemas.microsoft.com/office/drawing/2014/main" id="{3267E69F-D7E2-6C96-7FE7-BB619FF1BD2D}"/>
              </a:ext>
            </a:extLst>
          </p:cNvPr>
          <p:cNvSpPr>
            <a:spLocks noGrp="1"/>
          </p:cNvSpPr>
          <p:nvPr>
            <p:ph type="tbl" sz="quarter" idx="22"/>
          </p:nvPr>
        </p:nvSpPr>
        <p:spPr>
          <a:xfrm>
            <a:off x="508634" y="2089342"/>
            <a:ext cx="11172825" cy="3601848"/>
          </a:xfrm>
          <a:prstGeom prst="rect">
            <a:avLst/>
          </a:prstGeom>
        </p:spPr>
        <p:txBody>
          <a:bodyPr lIns="252000" tIns="0" rIns="0" bIns="0"/>
          <a:lstStyle>
            <a:lvl1pPr>
              <a:defRPr>
                <a:latin typeface="+mn-lt"/>
              </a:defRPr>
            </a:lvl1pPr>
          </a:lstStyle>
          <a:p>
            <a:r>
              <a:rPr lang="en-US"/>
              <a:t>Click icon to add table</a:t>
            </a:r>
            <a:endParaRPr lang="nb-NO"/>
          </a:p>
        </p:txBody>
      </p:sp>
      <p:sp>
        <p:nvSpPr>
          <p:cNvPr id="3" name="Date Placeholder 2">
            <a:extLst>
              <a:ext uri="{FF2B5EF4-FFF2-40B4-BE49-F238E27FC236}">
                <a16:creationId xmlns:a16="http://schemas.microsoft.com/office/drawing/2014/main" id="{7D79E4FD-7437-FD81-D6EA-388E62043DFF}"/>
              </a:ext>
            </a:extLst>
          </p:cNvPr>
          <p:cNvSpPr>
            <a:spLocks noGrp="1"/>
          </p:cNvSpPr>
          <p:nvPr>
            <p:ph type="dt" sz="half" idx="23"/>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8" name="Footer Placeholder 7">
            <a:extLst>
              <a:ext uri="{FF2B5EF4-FFF2-40B4-BE49-F238E27FC236}">
                <a16:creationId xmlns:a16="http://schemas.microsoft.com/office/drawing/2014/main" id="{1971FB74-DAD4-396A-1B06-809231589EFD}"/>
              </a:ext>
            </a:extLst>
          </p:cNvPr>
          <p:cNvSpPr>
            <a:spLocks noGrp="1"/>
          </p:cNvSpPr>
          <p:nvPr>
            <p:ph type="ftr" sz="quarter" idx="24"/>
          </p:nvPr>
        </p:nvSpPr>
        <p:spPr>
          <a:xfrm>
            <a:off x="4818743" y="6249691"/>
            <a:ext cx="2844800" cy="365125"/>
          </a:xfrm>
          <a:prstGeom prst="rect">
            <a:avLst/>
          </a:prstGeom>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C6893AAB-E783-3F38-5666-D7822764FDE2}"/>
              </a:ext>
            </a:extLst>
          </p:cNvPr>
          <p:cNvSpPr>
            <a:spLocks noGrp="1"/>
          </p:cNvSpPr>
          <p:nvPr>
            <p:ph type="sldNum" sz="quarter" idx="25"/>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551D9738-514F-A32C-BB9B-27F9BBC2557B}"/>
              </a:ext>
            </a:extLst>
          </p:cNvPr>
          <p:cNvSpPr>
            <a:spLocks noGrp="1"/>
          </p:cNvSpPr>
          <p:nvPr>
            <p:ph type="body" sz="quarter" idx="26"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27485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ed logo">
    <p:bg>
      <p:bgPr>
        <a:solidFill>
          <a:srgbClr val="DFEF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1465943" y="4136625"/>
            <a:ext cx="9260114" cy="1478140"/>
          </a:xfrm>
        </p:spPr>
        <p:txBody>
          <a:bodyPr anchor="ctr">
            <a:noAutofit/>
          </a:bodyPr>
          <a:lstStyle>
            <a:lvl1pPr algn="ctr">
              <a:lnSpc>
                <a:spcPct val="98000"/>
              </a:lnSpc>
              <a:defRPr sz="4901" b="0" spc="0" baseline="0">
                <a:solidFill>
                  <a:schemeClr val="tx1"/>
                </a:solidFill>
                <a:latin typeface="+mj-lt"/>
              </a:defRPr>
            </a:lvl1pPr>
          </a:lstStyle>
          <a:p>
            <a:r>
              <a:rPr lang="nb-NO"/>
              <a:t>Overskrift </a:t>
            </a:r>
            <a:br>
              <a:rPr lang="nb-NO"/>
            </a:br>
            <a:r>
              <a:rPr lang="nb-NO"/>
              <a:t>to linjer</a:t>
            </a:r>
          </a:p>
        </p:txBody>
      </p:sp>
      <p:sp>
        <p:nvSpPr>
          <p:cNvPr id="12" name="Subtitle 2">
            <a:extLst>
              <a:ext uri="{FF2B5EF4-FFF2-40B4-BE49-F238E27FC236}">
                <a16:creationId xmlns:a16="http://schemas.microsoft.com/office/drawing/2014/main" id="{24A07367-0470-A68B-EC7A-E1C4809E9A58}"/>
              </a:ext>
            </a:extLst>
          </p:cNvPr>
          <p:cNvSpPr>
            <a:spLocks noGrp="1"/>
          </p:cNvSpPr>
          <p:nvPr>
            <p:ph type="subTitle" idx="1"/>
          </p:nvPr>
        </p:nvSpPr>
        <p:spPr>
          <a:xfrm>
            <a:off x="1465943" y="5846596"/>
            <a:ext cx="9260114" cy="562566"/>
          </a:xfrm>
          <a:effectLst>
            <a:outerShdw blurRad="50800" dist="50800" dir="5400000" algn="ctr" rotWithShape="0">
              <a:srgbClr val="0000FE">
                <a:alpha val="0"/>
              </a:srgbClr>
            </a:outerShdw>
          </a:effectLst>
        </p:spPr>
        <p:txBody>
          <a:bodyPr lIns="0"/>
          <a:lstStyle>
            <a:lvl1pPr marL="0" indent="0" algn="ctr">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3" name="addin_logo" hidden="1">
            <a:extLst>
              <a:ext uri="{FF2B5EF4-FFF2-40B4-BE49-F238E27FC236}">
                <a16:creationId xmlns:a16="http://schemas.microsoft.com/office/drawing/2014/main" id="{978E3FF1-F28C-E744-DDC8-47F6D361AB4A}"/>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4" name="addin_colorlist" hidden="1">
            <a:extLst>
              <a:ext uri="{FF2B5EF4-FFF2-40B4-BE49-F238E27FC236}">
                <a16:creationId xmlns:a16="http://schemas.microsoft.com/office/drawing/2014/main" id="{91A42D34-5B6C-21FB-3650-C9260B18F83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bg_green_1_text_black,bg_green_2_text_black,bg_blue_text_black,bg_pink_text_black,bg_blue_text_black,bg_purple_text_black,bg_pink_text_black,</a:t>
            </a:r>
          </a:p>
        </p:txBody>
      </p:sp>
      <p:sp>
        <p:nvSpPr>
          <p:cNvPr id="5" name="addin_background" hidden="1">
            <a:extLst>
              <a:ext uri="{FF2B5EF4-FFF2-40B4-BE49-F238E27FC236}">
                <a16:creationId xmlns:a16="http://schemas.microsoft.com/office/drawing/2014/main" id="{CDD88547-8183-AE0A-77BD-971F24312BD7}"/>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6" name="addin_text" hidden="1">
            <a:extLst>
              <a:ext uri="{FF2B5EF4-FFF2-40B4-BE49-F238E27FC236}">
                <a16:creationId xmlns:a16="http://schemas.microsoft.com/office/drawing/2014/main" id="{38805E4B-0399-31CD-F576-C04859E07208}"/>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7" name="addin_colorbox" hidden="1">
            <a:extLst>
              <a:ext uri="{FF2B5EF4-FFF2-40B4-BE49-F238E27FC236}">
                <a16:creationId xmlns:a16="http://schemas.microsoft.com/office/drawing/2014/main" id="{7A6B0FDD-1F2C-1C12-FF86-D3F87CEE5AE6}"/>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8" name="addin_fillplaceholders" hidden="1">
            <a:extLst>
              <a:ext uri="{FF2B5EF4-FFF2-40B4-BE49-F238E27FC236}">
                <a16:creationId xmlns:a16="http://schemas.microsoft.com/office/drawing/2014/main" id="{DA054F2F-D42F-4D19-7421-AFADCDABEBEB}"/>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9" name="logo_dark" hidden="1">
            <a:extLst>
              <a:ext uri="{FF2B5EF4-FFF2-40B4-BE49-F238E27FC236}">
                <a16:creationId xmlns:a16="http://schemas.microsoft.com/office/drawing/2014/main" id="{E9EE47A3-3AA9-E5BB-F97E-863E69AF9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96252" y="749098"/>
            <a:ext cx="1799496" cy="2965323"/>
          </a:xfrm>
          <a:prstGeom prst="rect">
            <a:avLst/>
          </a:prstGeom>
        </p:spPr>
      </p:pic>
      <p:pic>
        <p:nvPicPr>
          <p:cNvPr id="16" name="logo_light" hidden="1">
            <a:extLst>
              <a:ext uri="{FF2B5EF4-FFF2-40B4-BE49-F238E27FC236}">
                <a16:creationId xmlns:a16="http://schemas.microsoft.com/office/drawing/2014/main" id="{C259460E-2800-E34A-86D5-D31B0C4327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96253" y="749100"/>
            <a:ext cx="1799469" cy="2965323"/>
          </a:xfrm>
          <a:prstGeom prst="rect">
            <a:avLst/>
          </a:prstGeom>
        </p:spPr>
      </p:pic>
      <p:pic>
        <p:nvPicPr>
          <p:cNvPr id="18" name="logo_blue" hidden="1">
            <a:extLst>
              <a:ext uri="{FF2B5EF4-FFF2-40B4-BE49-F238E27FC236}">
                <a16:creationId xmlns:a16="http://schemas.microsoft.com/office/drawing/2014/main" id="{8272D333-BF3E-0298-68AE-ABA2D86CD3A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96253" y="749100"/>
            <a:ext cx="1799470" cy="2965323"/>
          </a:xfrm>
          <a:prstGeom prst="rect">
            <a:avLst/>
          </a:prstGeom>
        </p:spPr>
      </p:pic>
      <p:pic>
        <p:nvPicPr>
          <p:cNvPr id="20" name="logo_brown" hidden="1">
            <a:extLst>
              <a:ext uri="{FF2B5EF4-FFF2-40B4-BE49-F238E27FC236}">
                <a16:creationId xmlns:a16="http://schemas.microsoft.com/office/drawing/2014/main" id="{2FDEBC4F-B811-E304-D4FE-7C5169B24BF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196253" y="749100"/>
            <a:ext cx="1799469" cy="2965323"/>
          </a:xfrm>
          <a:prstGeom prst="rect">
            <a:avLst/>
          </a:prstGeom>
        </p:spPr>
      </p:pic>
      <p:sp>
        <p:nvSpPr>
          <p:cNvPr id="11" name="Text Placeholder 10">
            <a:extLst>
              <a:ext uri="{FF2B5EF4-FFF2-40B4-BE49-F238E27FC236}">
                <a16:creationId xmlns:a16="http://schemas.microsoft.com/office/drawing/2014/main" id="{4C0C4CD3-E7E4-DF36-D4AF-4ECB056CDD56}"/>
              </a:ext>
            </a:extLst>
          </p:cNvPr>
          <p:cNvSpPr>
            <a:spLocks noGrp="1"/>
          </p:cNvSpPr>
          <p:nvPr>
            <p:ph type="body" sz="quarter" idx="10" hasCustomPrompt="1"/>
          </p:nvPr>
        </p:nvSpPr>
        <p:spPr>
          <a:xfrm>
            <a:off x="5196252" y="749099"/>
            <a:ext cx="1799496" cy="2965323"/>
          </a:xfrm>
          <a:blipFill>
            <a:blip r:embed="rId2">
              <a:extLst>
                <a:ext uri="{96DAC541-7B7A-43D3-8B79-37D633B846F1}">
                  <asvg:svgBlip xmlns:asvg="http://schemas.microsoft.com/office/drawing/2016/SVG/main" r:embed="rId3"/>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0" name="Text Placeholder 6">
            <a:extLst>
              <a:ext uri="{FF2B5EF4-FFF2-40B4-BE49-F238E27FC236}">
                <a16:creationId xmlns:a16="http://schemas.microsoft.com/office/drawing/2014/main" id="{A1B4E1EA-25C7-8251-CFA4-31C38BC3DAF9}"/>
              </a:ext>
            </a:extLst>
          </p:cNvPr>
          <p:cNvSpPr>
            <a:spLocks noGrp="1"/>
          </p:cNvSpPr>
          <p:nvPr>
            <p:ph type="body" sz="quarter" idx="13" hasCustomPrompt="1"/>
          </p:nvPr>
        </p:nvSpPr>
        <p:spPr>
          <a:xfrm>
            <a:off x="1465943" y="5768186"/>
            <a:ext cx="9260114"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spTree>
    <p:extLst>
      <p:ext uri="{BB962C8B-B14F-4D97-AF65-F5344CB8AC3E}">
        <p14:creationId xmlns:p14="http://schemas.microsoft.com/office/powerpoint/2010/main" val="4259198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undertittel, tekst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56061"/>
            <a:ext cx="11172828" cy="586831"/>
          </a:xfrm>
        </p:spPr>
        <p:txBody>
          <a:bodyPr anchor="b">
            <a:spAutoFit/>
          </a:bodyPr>
          <a:lstStyle>
            <a:lvl1pP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072346"/>
            <a:ext cx="11172828"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8" name="Text Placeholder 8">
            <a:extLst>
              <a:ext uri="{FF2B5EF4-FFF2-40B4-BE49-F238E27FC236}">
                <a16:creationId xmlns:a16="http://schemas.microsoft.com/office/drawing/2014/main" id="{F6BD6B6D-65AE-7127-1876-A402935B19F5}"/>
              </a:ext>
            </a:extLst>
          </p:cNvPr>
          <p:cNvSpPr>
            <a:spLocks noGrp="1"/>
          </p:cNvSpPr>
          <p:nvPr>
            <p:ph type="body" sz="quarter" idx="13"/>
          </p:nvPr>
        </p:nvSpPr>
        <p:spPr>
          <a:xfrm>
            <a:off x="508635" y="2313700"/>
            <a:ext cx="5384165" cy="325250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Text Placeholder 8">
            <a:extLst>
              <a:ext uri="{FF2B5EF4-FFF2-40B4-BE49-F238E27FC236}">
                <a16:creationId xmlns:a16="http://schemas.microsoft.com/office/drawing/2014/main" id="{BD153C97-B6EF-A2DE-11D3-35F573336264}"/>
              </a:ext>
            </a:extLst>
          </p:cNvPr>
          <p:cNvSpPr>
            <a:spLocks noGrp="1"/>
          </p:cNvSpPr>
          <p:nvPr>
            <p:ph type="body" sz="quarter" idx="15"/>
          </p:nvPr>
        </p:nvSpPr>
        <p:spPr>
          <a:xfrm>
            <a:off x="508634" y="2061905"/>
            <a:ext cx="5384165" cy="234226"/>
          </a:xfrm>
          <a:prstGeom prst="rect">
            <a:avLst/>
          </a:prstGeom>
        </p:spPr>
        <p:txBody>
          <a:bodyPr lIns="0" tIns="0" rIns="0" bIns="0" anchor="b">
            <a:noAutofit/>
          </a:bodyPr>
          <a:lstStyle>
            <a:lvl1pPr marL="0" indent="0">
              <a:buNone/>
              <a:defRPr b="1">
                <a:latin typeface="+mn-lt"/>
              </a:defRPr>
            </a:lvl1pPr>
            <a:lvl2pPr marL="228646" indent="0">
              <a:buNone/>
              <a:defRPr/>
            </a:lvl2pPr>
          </a:lstStyle>
          <a:p>
            <a:pPr lvl="0"/>
            <a:r>
              <a:rPr lang="en-US"/>
              <a:t>Click to edit Master text styles</a:t>
            </a:r>
          </a:p>
        </p:txBody>
      </p:sp>
      <p:sp>
        <p:nvSpPr>
          <p:cNvPr id="3" name="Table Placeholder 2">
            <a:extLst>
              <a:ext uri="{FF2B5EF4-FFF2-40B4-BE49-F238E27FC236}">
                <a16:creationId xmlns:a16="http://schemas.microsoft.com/office/drawing/2014/main" id="{FE7ED27F-34A7-EF70-1E1A-38FB440511B0}"/>
              </a:ext>
            </a:extLst>
          </p:cNvPr>
          <p:cNvSpPr>
            <a:spLocks noGrp="1"/>
          </p:cNvSpPr>
          <p:nvPr>
            <p:ph type="tbl" sz="quarter" idx="21"/>
          </p:nvPr>
        </p:nvSpPr>
        <p:spPr>
          <a:xfrm>
            <a:off x="6952690" y="2089340"/>
            <a:ext cx="4728770" cy="3601849"/>
          </a:xfrm>
          <a:prstGeom prst="rect">
            <a:avLst/>
          </a:prstGeom>
        </p:spPr>
        <p:txBody>
          <a:bodyPr lIns="252000" tIns="0" rIns="0" bIns="0"/>
          <a:lstStyle>
            <a:lvl1pPr>
              <a:defRPr>
                <a:latin typeface="+mn-lt"/>
              </a:defRPr>
            </a:lvl1pPr>
          </a:lstStyle>
          <a:p>
            <a:r>
              <a:rPr lang="en-US"/>
              <a:t>Click icon to add table</a:t>
            </a:r>
            <a:endParaRPr lang="nb-NO"/>
          </a:p>
        </p:txBody>
      </p:sp>
      <p:sp>
        <p:nvSpPr>
          <p:cNvPr id="7" name="Date Placeholder 6">
            <a:extLst>
              <a:ext uri="{FF2B5EF4-FFF2-40B4-BE49-F238E27FC236}">
                <a16:creationId xmlns:a16="http://schemas.microsoft.com/office/drawing/2014/main" id="{C6A8B309-2771-04DE-2AE3-5BF5C30CD743}"/>
              </a:ext>
            </a:extLst>
          </p:cNvPr>
          <p:cNvSpPr>
            <a:spLocks noGrp="1"/>
          </p:cNvSpPr>
          <p:nvPr>
            <p:ph type="dt" sz="half" idx="22"/>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10" name="Footer Placeholder 9">
            <a:extLst>
              <a:ext uri="{FF2B5EF4-FFF2-40B4-BE49-F238E27FC236}">
                <a16:creationId xmlns:a16="http://schemas.microsoft.com/office/drawing/2014/main" id="{307AC8E1-BD2F-06AE-4E74-7F799013E594}"/>
              </a:ext>
            </a:extLst>
          </p:cNvPr>
          <p:cNvSpPr>
            <a:spLocks noGrp="1"/>
          </p:cNvSpPr>
          <p:nvPr>
            <p:ph type="ftr" sz="quarter" idx="23"/>
          </p:nvPr>
        </p:nvSpPr>
        <p:spPr>
          <a:xfrm>
            <a:off x="4818743" y="6249691"/>
            <a:ext cx="2844800" cy="365125"/>
          </a:xfrm>
          <a:prstGeom prst="rect">
            <a:avLst/>
          </a:prstGeom>
        </p:spPr>
        <p:txBody>
          <a:bodyPr/>
          <a:lstStyle>
            <a:lvl1pPr>
              <a:defRPr>
                <a:latin typeface="+mn-lt"/>
              </a:defRPr>
            </a:lvl1pPr>
          </a:lstStyle>
          <a:p>
            <a:endParaRPr lang="nb-NO"/>
          </a:p>
        </p:txBody>
      </p:sp>
      <p:sp>
        <p:nvSpPr>
          <p:cNvPr id="12" name="Slide Number Placeholder 11">
            <a:extLst>
              <a:ext uri="{FF2B5EF4-FFF2-40B4-BE49-F238E27FC236}">
                <a16:creationId xmlns:a16="http://schemas.microsoft.com/office/drawing/2014/main" id="{8C915595-69BD-B66B-1961-5781F26B7600}"/>
              </a:ext>
            </a:extLst>
          </p:cNvPr>
          <p:cNvSpPr>
            <a:spLocks noGrp="1"/>
          </p:cNvSpPr>
          <p:nvPr>
            <p:ph type="sldNum" sz="quarter" idx="24"/>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B243B9AD-C4B1-14E2-DAC6-B683B21A38D3}"/>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642075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ste side">
    <p:bg>
      <p:bgPr>
        <a:solidFill>
          <a:srgbClr val="1B3A1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2103772" y="1658193"/>
            <a:ext cx="7984455" cy="3414531"/>
          </a:xfrm>
        </p:spPr>
        <p:txBody>
          <a:bodyPr wrap="square" anchor="ctr">
            <a:noAutofit/>
          </a:bodyPr>
          <a:lstStyle>
            <a:lvl1pPr algn="ctr">
              <a:lnSpc>
                <a:spcPct val="98000"/>
              </a:lnSpc>
              <a:defRPr sz="6001" spc="0" baseline="0">
                <a:solidFill>
                  <a:schemeClr val="bg1"/>
                </a:solidFill>
                <a:latin typeface="+mj-lt"/>
              </a:defRPr>
            </a:lvl1pPr>
          </a:lstStyle>
          <a:p>
            <a:r>
              <a:rPr lang="nb-NO"/>
              <a:t>Tittel</a:t>
            </a:r>
          </a:p>
        </p:txBody>
      </p:sp>
      <p:sp>
        <p:nvSpPr>
          <p:cNvPr id="3" name="addin_logo" hidden="1">
            <a:extLst>
              <a:ext uri="{FF2B5EF4-FFF2-40B4-BE49-F238E27FC236}">
                <a16:creationId xmlns:a16="http://schemas.microsoft.com/office/drawing/2014/main" id="{F29678A3-8E73-D6A3-B1A9-EA7976CE9DD7}"/>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4" name="addin_colorlist" hidden="1">
            <a:extLst>
              <a:ext uri="{FF2B5EF4-FFF2-40B4-BE49-F238E27FC236}">
                <a16:creationId xmlns:a16="http://schemas.microsoft.com/office/drawing/2014/main" id="{8A311889-7423-78A2-10C6-F417186D3BD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bg_green_bak_1_text_black,bg_green_bak_2_text_black,</a:t>
            </a:r>
          </a:p>
        </p:txBody>
      </p:sp>
      <p:sp>
        <p:nvSpPr>
          <p:cNvPr id="5" name="addin_background" hidden="1">
            <a:extLst>
              <a:ext uri="{FF2B5EF4-FFF2-40B4-BE49-F238E27FC236}">
                <a16:creationId xmlns:a16="http://schemas.microsoft.com/office/drawing/2014/main" id="{9013A6E7-B745-D217-33AD-0DCD286DB859}"/>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6" name="addin_text" hidden="1">
            <a:extLst>
              <a:ext uri="{FF2B5EF4-FFF2-40B4-BE49-F238E27FC236}">
                <a16:creationId xmlns:a16="http://schemas.microsoft.com/office/drawing/2014/main" id="{5C47DB1B-30C6-BA87-BCED-2FEECDEFC07D}"/>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8" name="addin_colorbox" hidden="1">
            <a:extLst>
              <a:ext uri="{FF2B5EF4-FFF2-40B4-BE49-F238E27FC236}">
                <a16:creationId xmlns:a16="http://schemas.microsoft.com/office/drawing/2014/main" id="{B065FBF3-D505-3477-934A-79C73F91F947}"/>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pic>
        <p:nvPicPr>
          <p:cNvPr id="15" name="logo_dark" hidden="1">
            <a:extLst>
              <a:ext uri="{FF2B5EF4-FFF2-40B4-BE49-F238E27FC236}">
                <a16:creationId xmlns:a16="http://schemas.microsoft.com/office/drawing/2014/main" id="{FE04F1E5-E48A-06D1-F0F6-25FD56238F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68783" y="5887564"/>
            <a:ext cx="1444284" cy="588083"/>
          </a:xfrm>
          <a:prstGeom prst="rect">
            <a:avLst/>
          </a:prstGeom>
        </p:spPr>
      </p:pic>
      <p:pic>
        <p:nvPicPr>
          <p:cNvPr id="7" name="logo_light" hidden="1">
            <a:extLst>
              <a:ext uri="{FF2B5EF4-FFF2-40B4-BE49-F238E27FC236}">
                <a16:creationId xmlns:a16="http://schemas.microsoft.com/office/drawing/2014/main" id="{D966D177-D724-4BDF-81BC-023C97044E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71792" y="5887564"/>
            <a:ext cx="1438267" cy="588083"/>
          </a:xfrm>
          <a:prstGeom prst="rect">
            <a:avLst/>
          </a:prstGeom>
        </p:spPr>
      </p:pic>
      <p:sp>
        <p:nvSpPr>
          <p:cNvPr id="14" name="Text Placeholder 13">
            <a:extLst>
              <a:ext uri="{FF2B5EF4-FFF2-40B4-BE49-F238E27FC236}">
                <a16:creationId xmlns:a16="http://schemas.microsoft.com/office/drawing/2014/main" id="{4A2DF6AE-E523-C2EC-5548-552BE9B3B792}"/>
              </a:ext>
            </a:extLst>
          </p:cNvPr>
          <p:cNvSpPr>
            <a:spLocks noGrp="1"/>
          </p:cNvSpPr>
          <p:nvPr>
            <p:ph type="body" sz="quarter" idx="12" hasCustomPrompt="1"/>
          </p:nvPr>
        </p:nvSpPr>
        <p:spPr>
          <a:xfrm>
            <a:off x="5374800" y="5887564"/>
            <a:ext cx="1438267" cy="588083"/>
          </a:xfrm>
          <a:blipFill>
            <a:blip r:embed="rId4">
              <a:extLst>
                <a:ext uri="{96DAC541-7B7A-43D3-8B79-37D633B846F1}">
                  <asvg:svgBlip xmlns:asvg="http://schemas.microsoft.com/office/drawing/2016/SVG/main" r:embed="rId5"/>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1636685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ste sid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90596B-0126-3234-3277-A68F417AC21F}"/>
              </a:ext>
            </a:extLst>
          </p:cNvPr>
          <p:cNvSpPr>
            <a:spLocks noGrp="1"/>
          </p:cNvSpPr>
          <p:nvPr>
            <p:ph type="pic" sz="quarter" idx="10"/>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pic>
        <p:nvPicPr>
          <p:cNvPr id="19" name="logo_light">
            <a:extLst>
              <a:ext uri="{FF2B5EF4-FFF2-40B4-BE49-F238E27FC236}">
                <a16:creationId xmlns:a16="http://schemas.microsoft.com/office/drawing/2014/main" id="{46504751-7FC8-CB8C-867F-5B75E5C428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1724" y="6117275"/>
            <a:ext cx="1202512" cy="362662"/>
          </a:xfrm>
          <a:prstGeom prst="rect">
            <a:avLst/>
          </a:prstGeom>
        </p:spPr>
      </p:pic>
      <p:pic>
        <p:nvPicPr>
          <p:cNvPr id="16" name="logo_pink">
            <a:extLst>
              <a:ext uri="{FF2B5EF4-FFF2-40B4-BE49-F238E27FC236}">
                <a16:creationId xmlns:a16="http://schemas.microsoft.com/office/drawing/2014/main" id="{1F6459B5-74D1-C9AD-911B-FFDF688D6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1724" y="6117275"/>
            <a:ext cx="1202512" cy="362662"/>
          </a:xfrm>
          <a:prstGeom prst="rect">
            <a:avLst/>
          </a:prstGeom>
        </p:spPr>
      </p:pic>
      <p:sp>
        <p:nvSpPr>
          <p:cNvPr id="17" name="Text Placeholder 16">
            <a:extLst>
              <a:ext uri="{FF2B5EF4-FFF2-40B4-BE49-F238E27FC236}">
                <a16:creationId xmlns:a16="http://schemas.microsoft.com/office/drawing/2014/main" id="{2955CDD6-97FE-0EA0-80D8-4A8D01D79532}"/>
              </a:ext>
            </a:extLst>
          </p:cNvPr>
          <p:cNvSpPr>
            <a:spLocks noGrp="1"/>
          </p:cNvSpPr>
          <p:nvPr>
            <p:ph type="body" sz="quarter" idx="12" hasCustomPrompt="1"/>
          </p:nvPr>
        </p:nvSpPr>
        <p:spPr>
          <a:xfrm>
            <a:off x="10481724" y="6117275"/>
            <a:ext cx="1202529" cy="362662"/>
          </a:xfrm>
          <a:blipFill>
            <a:blip r:embed="rId5">
              <a:extLst>
                <a:ext uri="{96DAC541-7B7A-43D3-8B79-37D633B846F1}">
                  <asvg:svgBlip xmlns:asvg="http://schemas.microsoft.com/office/drawing/2016/SVG/main" r:embed="rId6"/>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pic>
        <p:nvPicPr>
          <p:cNvPr id="14" name="logo_light" hidden="1">
            <a:extLst>
              <a:ext uri="{FF2B5EF4-FFF2-40B4-BE49-F238E27FC236}">
                <a16:creationId xmlns:a16="http://schemas.microsoft.com/office/drawing/2014/main" id="{129BB07D-BE7A-F745-6EE7-05AF21DBBE2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99386" y="1192300"/>
            <a:ext cx="2714410" cy="4473398"/>
          </a:xfrm>
          <a:prstGeom prst="rect">
            <a:avLst/>
          </a:prstGeom>
        </p:spPr>
      </p:pic>
      <p:pic>
        <p:nvPicPr>
          <p:cNvPr id="10" name="logo_pink" hidden="1">
            <a:extLst>
              <a:ext uri="{FF2B5EF4-FFF2-40B4-BE49-F238E27FC236}">
                <a16:creationId xmlns:a16="http://schemas.microsoft.com/office/drawing/2014/main" id="{C9BFEC01-CDC2-4AC4-BF05-18F903B0F9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99386" y="1192300"/>
            <a:ext cx="2714410" cy="4473398"/>
          </a:xfrm>
          <a:prstGeom prst="rect">
            <a:avLst/>
          </a:prstGeom>
        </p:spPr>
      </p:pic>
      <p:sp>
        <p:nvSpPr>
          <p:cNvPr id="6" name="Text Placeholder 10">
            <a:extLst>
              <a:ext uri="{FF2B5EF4-FFF2-40B4-BE49-F238E27FC236}">
                <a16:creationId xmlns:a16="http://schemas.microsoft.com/office/drawing/2014/main" id="{75F05914-09F9-D81A-9F96-DCFAF9D98799}"/>
              </a:ext>
            </a:extLst>
          </p:cNvPr>
          <p:cNvSpPr>
            <a:spLocks noGrp="1"/>
          </p:cNvSpPr>
          <p:nvPr>
            <p:ph type="body" sz="quarter" idx="13" hasCustomPrompt="1"/>
          </p:nvPr>
        </p:nvSpPr>
        <p:spPr>
          <a:xfrm>
            <a:off x="499386" y="1192300"/>
            <a:ext cx="2714449" cy="4473398"/>
          </a:xfrm>
          <a:blipFill>
            <a:blip r:embed="rId9">
              <a:extLst>
                <a:ext uri="{96DAC541-7B7A-43D3-8B79-37D633B846F1}">
                  <asvg:svgBlip xmlns:asvg="http://schemas.microsoft.com/office/drawing/2016/SVG/main" r:embed="rId10"/>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2" name="addin_logo" hidden="1">
            <a:extLst>
              <a:ext uri="{FF2B5EF4-FFF2-40B4-BE49-F238E27FC236}">
                <a16:creationId xmlns:a16="http://schemas.microsoft.com/office/drawing/2014/main" id="{76C77442-B542-4C84-BC30-A4F72DEDBEF3}"/>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13" name="addin_colorlist" hidden="1">
            <a:extLst>
              <a:ext uri="{FF2B5EF4-FFF2-40B4-BE49-F238E27FC236}">
                <a16:creationId xmlns:a16="http://schemas.microsoft.com/office/drawing/2014/main" id="{B496FD03-2812-66A6-0744-DC79AFA98FF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pink_logo,light_logo,</a:t>
            </a:r>
          </a:p>
        </p:txBody>
      </p:sp>
    </p:spTree>
    <p:extLst>
      <p:ext uri="{BB962C8B-B14F-4D97-AF65-F5344CB8AC3E}">
        <p14:creationId xmlns:p14="http://schemas.microsoft.com/office/powerpoint/2010/main" val="2774311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ste sid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90596B-0126-3234-3277-A68F417AC21F}"/>
              </a:ext>
            </a:extLst>
          </p:cNvPr>
          <p:cNvSpPr>
            <a:spLocks noGrp="1"/>
          </p:cNvSpPr>
          <p:nvPr>
            <p:ph type="pic" sz="quarter" idx="10"/>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addin_logo" hidden="1">
            <a:extLst>
              <a:ext uri="{FF2B5EF4-FFF2-40B4-BE49-F238E27FC236}">
                <a16:creationId xmlns:a16="http://schemas.microsoft.com/office/drawing/2014/main" id="{0EFD8B00-E990-3E82-C448-89F289BDB257}"/>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3" name="addin_colorlist" hidden="1">
            <a:extLst>
              <a:ext uri="{FF2B5EF4-FFF2-40B4-BE49-F238E27FC236}">
                <a16:creationId xmlns:a16="http://schemas.microsoft.com/office/drawing/2014/main" id="{5E132367-E333-663D-F7AA-1B34080FBED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yellow_logo,lightgreen_logo,</a:t>
            </a:r>
          </a:p>
        </p:txBody>
      </p:sp>
      <p:pic>
        <p:nvPicPr>
          <p:cNvPr id="5" name="logo_yellow" hidden="1">
            <a:extLst>
              <a:ext uri="{FF2B5EF4-FFF2-40B4-BE49-F238E27FC236}">
                <a16:creationId xmlns:a16="http://schemas.microsoft.com/office/drawing/2014/main" id="{2C6916C9-D241-C933-2A61-9A6C0DF127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8912" y="380678"/>
            <a:ext cx="958028" cy="1579795"/>
          </a:xfrm>
          <a:prstGeom prst="rect">
            <a:avLst/>
          </a:prstGeom>
        </p:spPr>
      </p:pic>
      <p:pic>
        <p:nvPicPr>
          <p:cNvPr id="6" name="logo_lightgreen" hidden="1">
            <a:extLst>
              <a:ext uri="{FF2B5EF4-FFF2-40B4-BE49-F238E27FC236}">
                <a16:creationId xmlns:a16="http://schemas.microsoft.com/office/drawing/2014/main" id="{4DEF1853-1B39-5330-F2FA-F9DD5888E2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08912" y="380678"/>
            <a:ext cx="958028" cy="1579795"/>
          </a:xfrm>
          <a:prstGeom prst="rect">
            <a:avLst/>
          </a:prstGeom>
        </p:spPr>
      </p:pic>
      <p:sp>
        <p:nvSpPr>
          <p:cNvPr id="9" name="Text Placeholder 8">
            <a:extLst>
              <a:ext uri="{FF2B5EF4-FFF2-40B4-BE49-F238E27FC236}">
                <a16:creationId xmlns:a16="http://schemas.microsoft.com/office/drawing/2014/main" id="{E8F4630A-48AB-0628-79F0-4A92FA29FCB1}"/>
              </a:ext>
            </a:extLst>
          </p:cNvPr>
          <p:cNvSpPr>
            <a:spLocks noGrp="1"/>
          </p:cNvSpPr>
          <p:nvPr>
            <p:ph type="body" sz="quarter" idx="11" hasCustomPrompt="1"/>
          </p:nvPr>
        </p:nvSpPr>
        <p:spPr>
          <a:xfrm>
            <a:off x="508912" y="380677"/>
            <a:ext cx="958616" cy="1579795"/>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pic>
        <p:nvPicPr>
          <p:cNvPr id="4" name="logo_lightgreen" hidden="1">
            <a:extLst>
              <a:ext uri="{FF2B5EF4-FFF2-40B4-BE49-F238E27FC236}">
                <a16:creationId xmlns:a16="http://schemas.microsoft.com/office/drawing/2014/main" id="{5FE0725D-9C65-B604-A786-5A53CAEF625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08912" y="6188219"/>
            <a:ext cx="958606" cy="289103"/>
          </a:xfrm>
          <a:prstGeom prst="rect">
            <a:avLst/>
          </a:prstGeom>
        </p:spPr>
      </p:pic>
      <p:pic>
        <p:nvPicPr>
          <p:cNvPr id="8" name="logo_yellow" hidden="1">
            <a:extLst>
              <a:ext uri="{FF2B5EF4-FFF2-40B4-BE49-F238E27FC236}">
                <a16:creationId xmlns:a16="http://schemas.microsoft.com/office/drawing/2014/main" id="{06E862E3-F7AD-18D5-D219-8D8FFA25AB6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08912" y="6188219"/>
            <a:ext cx="958606" cy="289103"/>
          </a:xfrm>
          <a:prstGeom prst="rect">
            <a:avLst/>
          </a:prstGeom>
        </p:spPr>
      </p:pic>
      <p:sp>
        <p:nvSpPr>
          <p:cNvPr id="13" name="Text Placeholder 16">
            <a:extLst>
              <a:ext uri="{FF2B5EF4-FFF2-40B4-BE49-F238E27FC236}">
                <a16:creationId xmlns:a16="http://schemas.microsoft.com/office/drawing/2014/main" id="{7DB9D4C8-E358-BC93-41FD-B93760AF9654}"/>
              </a:ext>
            </a:extLst>
          </p:cNvPr>
          <p:cNvSpPr>
            <a:spLocks noGrp="1"/>
          </p:cNvSpPr>
          <p:nvPr>
            <p:ph type="body" sz="quarter" idx="13" hasCustomPrompt="1"/>
          </p:nvPr>
        </p:nvSpPr>
        <p:spPr>
          <a:xfrm>
            <a:off x="508912" y="6188219"/>
            <a:ext cx="958619" cy="289103"/>
          </a:xfrm>
          <a:blipFill>
            <a:blip r:embed="rId11">
              <a:extLst>
                <a:ext uri="{96DAC541-7B7A-43D3-8B79-37D633B846F1}">
                  <asvg:svgBlip xmlns:asvg="http://schemas.microsoft.com/office/drawing/2016/SVG/main" r:embed="rId12"/>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966486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BB65E32-FFA9-77C4-7C00-E30DF3426EDD}"/>
              </a:ext>
            </a:extLst>
          </p:cNvPr>
          <p:cNvSpPr>
            <a:spLocks noGrp="1"/>
          </p:cNvSpPr>
          <p:nvPr>
            <p:ph type="dt" sz="half" idx="10"/>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6" name="Footer Placeholder 5">
            <a:extLst>
              <a:ext uri="{FF2B5EF4-FFF2-40B4-BE49-F238E27FC236}">
                <a16:creationId xmlns:a16="http://schemas.microsoft.com/office/drawing/2014/main" id="{52D9BD83-A5A0-EA5E-B9AA-4EF746003DDA}"/>
              </a:ext>
            </a:extLst>
          </p:cNvPr>
          <p:cNvSpPr>
            <a:spLocks noGrp="1"/>
          </p:cNvSpPr>
          <p:nvPr>
            <p:ph type="ftr" sz="quarter" idx="11"/>
          </p:nvPr>
        </p:nvSpPr>
        <p:spPr>
          <a:xfrm>
            <a:off x="4818743" y="6249691"/>
            <a:ext cx="2844800" cy="365125"/>
          </a:xfrm>
          <a:prstGeom prst="rect">
            <a:avLst/>
          </a:prstGeom>
        </p:spPr>
        <p:txBody>
          <a:bodyPr/>
          <a:lstStyle>
            <a:lvl1pPr>
              <a:defRPr>
                <a:latin typeface="+mn-lt"/>
              </a:defRPr>
            </a:lvl1pPr>
          </a:lstStyle>
          <a:p>
            <a:endParaRPr lang="nb-NO"/>
          </a:p>
        </p:txBody>
      </p:sp>
      <p:sp>
        <p:nvSpPr>
          <p:cNvPr id="7" name="Slide Number Placeholder 6">
            <a:extLst>
              <a:ext uri="{FF2B5EF4-FFF2-40B4-BE49-F238E27FC236}">
                <a16:creationId xmlns:a16="http://schemas.microsoft.com/office/drawing/2014/main" id="{D05C6174-A944-53B5-654B-3CB691514A42}"/>
              </a:ext>
            </a:extLst>
          </p:cNvPr>
          <p:cNvSpPr>
            <a:spLocks noGrp="1"/>
          </p:cNvSpPr>
          <p:nvPr>
            <p:ph type="sldNum" sz="quarter" idx="12"/>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2" name="Text Placeholder 9">
            <a:extLst>
              <a:ext uri="{FF2B5EF4-FFF2-40B4-BE49-F238E27FC236}">
                <a16:creationId xmlns:a16="http://schemas.microsoft.com/office/drawing/2014/main" id="{2783F1A9-D3AB-76F0-911E-45753012C550}"/>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4266191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01E9-121B-CED6-A79A-56AB83635388}"/>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E2A2D4E2-E589-9773-4555-54E5C7CAE266}"/>
              </a:ext>
            </a:extLst>
          </p:cNvPr>
          <p:cNvSpPr>
            <a:spLocks noGrp="1"/>
          </p:cNvSpPr>
          <p:nvPr>
            <p:ph type="dt" sz="half" idx="10"/>
          </p:nvPr>
        </p:nvSpPr>
        <p:spPr>
          <a:xfrm>
            <a:off x="7932419" y="6249691"/>
            <a:ext cx="1053466" cy="365125"/>
          </a:xfrm>
          <a:prstGeom prst="rect">
            <a:avLst/>
          </a:prstGeom>
        </p:spPr>
        <p:txBody>
          <a:bodyPr/>
          <a:lstStyle/>
          <a:p>
            <a:fld id="{34909772-FB33-A949-B87B-759173319DD6}" type="datetimeFigureOut">
              <a:rPr lang="en-DE" smtClean="0"/>
              <a:t>04/29/2025</a:t>
            </a:fld>
            <a:endParaRPr lang="en-DE"/>
          </a:p>
        </p:txBody>
      </p:sp>
      <p:sp>
        <p:nvSpPr>
          <p:cNvPr id="4" name="Footer Placeholder 3">
            <a:extLst>
              <a:ext uri="{FF2B5EF4-FFF2-40B4-BE49-F238E27FC236}">
                <a16:creationId xmlns:a16="http://schemas.microsoft.com/office/drawing/2014/main" id="{3EF91D97-DA1F-4AE2-F213-94416DAF5061}"/>
              </a:ext>
            </a:extLst>
          </p:cNvPr>
          <p:cNvSpPr>
            <a:spLocks noGrp="1"/>
          </p:cNvSpPr>
          <p:nvPr>
            <p:ph type="ftr" sz="quarter" idx="11"/>
          </p:nvPr>
        </p:nvSpPr>
        <p:spPr>
          <a:xfrm>
            <a:off x="4818743" y="6249691"/>
            <a:ext cx="2844800" cy="365125"/>
          </a:xfrm>
          <a:prstGeom prst="rect">
            <a:avLst/>
          </a:prstGeom>
        </p:spPr>
        <p:txBody>
          <a:bodyPr/>
          <a:lstStyle/>
          <a:p>
            <a:endParaRPr lang="en-DE"/>
          </a:p>
        </p:txBody>
      </p:sp>
      <p:sp>
        <p:nvSpPr>
          <p:cNvPr id="5" name="Slide Number Placeholder 4">
            <a:extLst>
              <a:ext uri="{FF2B5EF4-FFF2-40B4-BE49-F238E27FC236}">
                <a16:creationId xmlns:a16="http://schemas.microsoft.com/office/drawing/2014/main" id="{331B4C96-B422-87B3-3322-50EED640A96C}"/>
              </a:ext>
            </a:extLst>
          </p:cNvPr>
          <p:cNvSpPr>
            <a:spLocks noGrp="1"/>
          </p:cNvSpPr>
          <p:nvPr>
            <p:ph type="sldNum" sz="quarter" idx="12"/>
          </p:nvPr>
        </p:nvSpPr>
        <p:spPr>
          <a:xfrm>
            <a:off x="508634" y="6249691"/>
            <a:ext cx="165260" cy="365125"/>
          </a:xfrm>
          <a:prstGeom prst="rect">
            <a:avLst/>
          </a:prstGeom>
        </p:spPr>
        <p:txBody>
          <a:bodyPr/>
          <a:lstStyle/>
          <a:p>
            <a:fld id="{5C4B32C0-8F5F-3041-9DA9-1B33C7D74AF9}" type="slidenum">
              <a:rPr lang="en-DE" smtClean="0"/>
              <a:t>‹#›</a:t>
            </a:fld>
            <a:endParaRPr lang="en-DE"/>
          </a:p>
        </p:txBody>
      </p:sp>
    </p:spTree>
    <p:extLst>
      <p:ext uri="{BB962C8B-B14F-4D97-AF65-F5344CB8AC3E}">
        <p14:creationId xmlns:p14="http://schemas.microsoft.com/office/powerpoint/2010/main" val="2543723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68258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454DBD-E8CD-8C36-D8DC-B6A24F23912F}"/>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7" name="Title 1">
            <a:extLst>
              <a:ext uri="{FF2B5EF4-FFF2-40B4-BE49-F238E27FC236}">
                <a16:creationId xmlns:a16="http://schemas.microsoft.com/office/drawing/2014/main" id="{6CF4991D-DC72-C375-AA83-C3B77445CEFF}"/>
              </a:ext>
            </a:extLst>
          </p:cNvPr>
          <p:cNvSpPr>
            <a:spLocks noGrp="1"/>
          </p:cNvSpPr>
          <p:nvPr>
            <p:ph type="title" hasCustomPrompt="1"/>
          </p:nvPr>
        </p:nvSpPr>
        <p:spPr>
          <a:xfrm>
            <a:off x="520812" y="2177305"/>
            <a:ext cx="6502073" cy="1830728"/>
          </a:xfrm>
          <a:prstGeom prst="rect">
            <a:avLst/>
          </a:prstGeom>
        </p:spPr>
        <p:txBody>
          <a:bodyPr/>
          <a:lstStyle>
            <a:lvl1pPr>
              <a:defRPr sz="4000" b="1">
                <a:solidFill>
                  <a:schemeClr val="bg2"/>
                </a:solidFill>
                <a:latin typeface="Grandview" panose="020B0502040204020203" pitchFamily="34" charset="0"/>
                <a:ea typeface="Open Sans ExtraBold" pitchFamily="2" charset="0"/>
                <a:cs typeface="Open Sans ExtraBold" pitchFamily="2" charset="0"/>
              </a:defRPr>
            </a:lvl1pPr>
          </a:lstStyle>
          <a:p>
            <a:r>
              <a:rPr lang="en-GB"/>
              <a:t>Presentation title</a:t>
            </a:r>
            <a:br>
              <a:rPr lang="en-GB"/>
            </a:br>
            <a:r>
              <a:rPr lang="en-GB"/>
              <a:t>here try to keep to a max of 3 lines</a:t>
            </a:r>
            <a:endParaRPr lang="en-US"/>
          </a:p>
        </p:txBody>
      </p:sp>
      <p:sp>
        <p:nvSpPr>
          <p:cNvPr id="21" name="Text Placeholder 20">
            <a:extLst>
              <a:ext uri="{FF2B5EF4-FFF2-40B4-BE49-F238E27FC236}">
                <a16:creationId xmlns:a16="http://schemas.microsoft.com/office/drawing/2014/main" id="{B875AE6A-1469-F939-236D-9B15B26F4F13}"/>
              </a:ext>
            </a:extLst>
          </p:cNvPr>
          <p:cNvSpPr>
            <a:spLocks noGrp="1"/>
          </p:cNvSpPr>
          <p:nvPr>
            <p:ph type="body" sz="quarter" idx="10" hasCustomPrompt="1"/>
          </p:nvPr>
        </p:nvSpPr>
        <p:spPr>
          <a:xfrm>
            <a:off x="520083" y="4189413"/>
            <a:ext cx="6502802" cy="805668"/>
          </a:xfrm>
          <a:prstGeom prst="rect">
            <a:avLst/>
          </a:prstGeom>
        </p:spPr>
        <p:txBody>
          <a:bodyPr/>
          <a:lstStyle>
            <a:lvl1pPr marL="0" indent="0">
              <a:buNone/>
              <a:defRPr sz="1800" b="1">
                <a:solidFill>
                  <a:schemeClr val="accent3"/>
                </a:solidFill>
              </a:defRPr>
            </a:lvl1pPr>
          </a:lstStyle>
          <a:p>
            <a:pPr lvl="0"/>
            <a:r>
              <a:rPr lang="en-US"/>
              <a:t>Insert subtitle here keep to a maximum of two lines. Insert subtitle here keep to a maximum of two lines</a:t>
            </a:r>
          </a:p>
          <a:p>
            <a:pPr lvl="0"/>
            <a:endParaRPr lang="en-US"/>
          </a:p>
        </p:txBody>
      </p:sp>
      <p:sp>
        <p:nvSpPr>
          <p:cNvPr id="22" name="Text Placeholder 20">
            <a:extLst>
              <a:ext uri="{FF2B5EF4-FFF2-40B4-BE49-F238E27FC236}">
                <a16:creationId xmlns:a16="http://schemas.microsoft.com/office/drawing/2014/main" id="{8DE35F81-DD97-C7F5-06F2-0B37B40116F3}"/>
              </a:ext>
            </a:extLst>
          </p:cNvPr>
          <p:cNvSpPr>
            <a:spLocks noGrp="1"/>
          </p:cNvSpPr>
          <p:nvPr>
            <p:ph type="body" sz="quarter" idx="11" hasCustomPrompt="1"/>
          </p:nvPr>
        </p:nvSpPr>
        <p:spPr>
          <a:xfrm>
            <a:off x="520083" y="5426210"/>
            <a:ext cx="6502802" cy="314349"/>
          </a:xfrm>
          <a:prstGeom prst="rect">
            <a:avLst/>
          </a:prstGeom>
        </p:spPr>
        <p:txBody>
          <a:bodyPr/>
          <a:lstStyle>
            <a:lvl1pPr marL="0" indent="0">
              <a:buNone/>
              <a:defRPr sz="1600">
                <a:solidFill>
                  <a:schemeClr val="bg2"/>
                </a:solidFill>
              </a:defRPr>
            </a:lvl1pPr>
          </a:lstStyle>
          <a:p>
            <a:pPr lvl="0"/>
            <a:r>
              <a:rPr lang="en-US"/>
              <a:t>Authors or presenters</a:t>
            </a:r>
          </a:p>
        </p:txBody>
      </p:sp>
      <p:sp>
        <p:nvSpPr>
          <p:cNvPr id="23" name="Text Placeholder 20">
            <a:extLst>
              <a:ext uri="{FF2B5EF4-FFF2-40B4-BE49-F238E27FC236}">
                <a16:creationId xmlns:a16="http://schemas.microsoft.com/office/drawing/2014/main" id="{F7FB2D12-A9BA-AFA3-3C86-E873062958CC}"/>
              </a:ext>
            </a:extLst>
          </p:cNvPr>
          <p:cNvSpPr>
            <a:spLocks noGrp="1"/>
          </p:cNvSpPr>
          <p:nvPr>
            <p:ph type="body" sz="quarter" idx="12" hasCustomPrompt="1"/>
          </p:nvPr>
        </p:nvSpPr>
        <p:spPr>
          <a:xfrm>
            <a:off x="520083" y="5931178"/>
            <a:ext cx="2626838" cy="344544"/>
          </a:xfrm>
          <a:prstGeom prst="rect">
            <a:avLst/>
          </a:prstGeom>
        </p:spPr>
        <p:txBody>
          <a:bodyPr/>
          <a:lstStyle>
            <a:lvl1pPr marL="0" indent="0">
              <a:buNone/>
              <a:defRPr sz="1600">
                <a:solidFill>
                  <a:schemeClr val="bg2"/>
                </a:solidFill>
              </a:defRPr>
            </a:lvl1pPr>
          </a:lstStyle>
          <a:p>
            <a:pPr lvl="0"/>
            <a:r>
              <a:rPr lang="en-US"/>
              <a:t>Date</a:t>
            </a:r>
          </a:p>
        </p:txBody>
      </p:sp>
      <p:pic>
        <p:nvPicPr>
          <p:cNvPr id="5" name="Picture 4" descr="A logo with a diamond and a diamond&#10;&#10;Description automatically generated">
            <a:extLst>
              <a:ext uri="{FF2B5EF4-FFF2-40B4-BE49-F238E27FC236}">
                <a16:creationId xmlns:a16="http://schemas.microsoft.com/office/drawing/2014/main" id="{BBF25828-66C5-1A06-A6C3-F326F9A3C8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612" y="301918"/>
            <a:ext cx="2480128" cy="997300"/>
          </a:xfrm>
          <a:prstGeom prst="rect">
            <a:avLst/>
          </a:prstGeom>
        </p:spPr>
      </p:pic>
      <p:pic>
        <p:nvPicPr>
          <p:cNvPr id="11" name="Picture 10" descr="A colorful triangle shaped object&#10;&#10;Description automatically generated with medium confidence">
            <a:extLst>
              <a:ext uri="{FF2B5EF4-FFF2-40B4-BE49-F238E27FC236}">
                <a16:creationId xmlns:a16="http://schemas.microsoft.com/office/drawing/2014/main" id="{35DDAE34-5826-3EFF-A720-7ABC8EFA6B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37907923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Logos">
    <p:spTree>
      <p:nvGrpSpPr>
        <p:cNvPr id="1" name=""/>
        <p:cNvGrpSpPr/>
        <p:nvPr/>
      </p:nvGrpSpPr>
      <p:grpSpPr>
        <a:xfrm>
          <a:off x="0" y="0"/>
          <a:ext cx="0" cy="0"/>
          <a:chOff x="0" y="0"/>
          <a:chExt cx="0" cy="0"/>
        </a:xfrm>
      </p:grpSpPr>
      <p:pic>
        <p:nvPicPr>
          <p:cNvPr id="8" name="Picture 7" descr="A green logo with black text&#10;&#10;Description automatically generated">
            <a:extLst>
              <a:ext uri="{FF2B5EF4-FFF2-40B4-BE49-F238E27FC236}">
                <a16:creationId xmlns:a16="http://schemas.microsoft.com/office/drawing/2014/main" id="{90EC72F9-E1AB-FF17-38FA-D93F899552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6183" y="376497"/>
            <a:ext cx="2314301" cy="954333"/>
          </a:xfrm>
          <a:prstGeom prst="rect">
            <a:avLst/>
          </a:prstGeom>
        </p:spPr>
      </p:pic>
      <p:sp>
        <p:nvSpPr>
          <p:cNvPr id="7" name="Title 1">
            <a:extLst>
              <a:ext uri="{FF2B5EF4-FFF2-40B4-BE49-F238E27FC236}">
                <a16:creationId xmlns:a16="http://schemas.microsoft.com/office/drawing/2014/main" id="{6CF4991D-DC72-C375-AA83-C3B77445CEFF}"/>
              </a:ext>
            </a:extLst>
          </p:cNvPr>
          <p:cNvSpPr>
            <a:spLocks noGrp="1"/>
          </p:cNvSpPr>
          <p:nvPr>
            <p:ph type="title" hasCustomPrompt="1"/>
          </p:nvPr>
        </p:nvSpPr>
        <p:spPr>
          <a:xfrm>
            <a:off x="520812" y="2102657"/>
            <a:ext cx="6066073" cy="1830728"/>
          </a:xfrm>
          <a:prstGeom prst="rect">
            <a:avLst/>
          </a:prstGeom>
        </p:spPr>
        <p:txBody>
          <a:bodyPr/>
          <a:lstStyle>
            <a:lvl1pPr>
              <a:defRPr sz="4000" b="1">
                <a:solidFill>
                  <a:schemeClr val="accent2"/>
                </a:solidFill>
                <a:latin typeface="Grandview" panose="020B0502040204020203" pitchFamily="34" charset="0"/>
                <a:ea typeface="Open Sans ExtraBold" pitchFamily="2" charset="0"/>
                <a:cs typeface="Open Sans ExtraBold" pitchFamily="2" charset="0"/>
              </a:defRPr>
            </a:lvl1pPr>
          </a:lstStyle>
          <a:p>
            <a:r>
              <a:rPr lang="en-GB"/>
              <a:t>Presentation title here try to keep to a max of </a:t>
            </a:r>
            <a:br>
              <a:rPr lang="en-GB"/>
            </a:br>
            <a:r>
              <a:rPr lang="en-GB"/>
              <a:t>3 lines</a:t>
            </a:r>
            <a:endParaRPr lang="en-US"/>
          </a:p>
        </p:txBody>
      </p:sp>
      <p:sp>
        <p:nvSpPr>
          <p:cNvPr id="22" name="Text Placeholder 20">
            <a:extLst>
              <a:ext uri="{FF2B5EF4-FFF2-40B4-BE49-F238E27FC236}">
                <a16:creationId xmlns:a16="http://schemas.microsoft.com/office/drawing/2014/main" id="{8DE35F81-DD97-C7F5-06F2-0B37B40116F3}"/>
              </a:ext>
            </a:extLst>
          </p:cNvPr>
          <p:cNvSpPr>
            <a:spLocks noGrp="1"/>
          </p:cNvSpPr>
          <p:nvPr>
            <p:ph type="body" sz="quarter" idx="11" hasCustomPrompt="1"/>
          </p:nvPr>
        </p:nvSpPr>
        <p:spPr>
          <a:xfrm>
            <a:off x="520812" y="4118199"/>
            <a:ext cx="6066074" cy="314349"/>
          </a:xfrm>
          <a:prstGeom prst="rect">
            <a:avLst/>
          </a:prstGeom>
        </p:spPr>
        <p:txBody>
          <a:bodyPr/>
          <a:lstStyle>
            <a:lvl1pPr marL="0" indent="0">
              <a:buNone/>
              <a:defRPr sz="1600"/>
            </a:lvl1pPr>
          </a:lstStyle>
          <a:p>
            <a:pPr lvl="0"/>
            <a:r>
              <a:rPr lang="en-US"/>
              <a:t>Authors or presenters</a:t>
            </a:r>
          </a:p>
        </p:txBody>
      </p:sp>
      <p:sp>
        <p:nvSpPr>
          <p:cNvPr id="23" name="Text Placeholder 20">
            <a:extLst>
              <a:ext uri="{FF2B5EF4-FFF2-40B4-BE49-F238E27FC236}">
                <a16:creationId xmlns:a16="http://schemas.microsoft.com/office/drawing/2014/main" id="{F7FB2D12-A9BA-AFA3-3C86-E873062958CC}"/>
              </a:ext>
            </a:extLst>
          </p:cNvPr>
          <p:cNvSpPr>
            <a:spLocks noGrp="1"/>
          </p:cNvSpPr>
          <p:nvPr>
            <p:ph type="body" sz="quarter" idx="12" hasCustomPrompt="1"/>
          </p:nvPr>
        </p:nvSpPr>
        <p:spPr>
          <a:xfrm>
            <a:off x="520812" y="4526915"/>
            <a:ext cx="2626838" cy="344544"/>
          </a:xfrm>
          <a:prstGeom prst="rect">
            <a:avLst/>
          </a:prstGeom>
        </p:spPr>
        <p:txBody>
          <a:bodyPr/>
          <a:lstStyle>
            <a:lvl1pPr marL="0" indent="0">
              <a:buNone/>
              <a:defRPr sz="1600"/>
            </a:lvl1pPr>
          </a:lstStyle>
          <a:p>
            <a:pPr lvl="0"/>
            <a:r>
              <a:rPr lang="en-US"/>
              <a:t>Date</a:t>
            </a:r>
          </a:p>
        </p:txBody>
      </p:sp>
      <p:sp>
        <p:nvSpPr>
          <p:cNvPr id="2" name="Picture Placeholder 7">
            <a:extLst>
              <a:ext uri="{FF2B5EF4-FFF2-40B4-BE49-F238E27FC236}">
                <a16:creationId xmlns:a16="http://schemas.microsoft.com/office/drawing/2014/main" id="{FA385C98-FC2A-B693-199B-12E809043937}"/>
              </a:ext>
            </a:extLst>
          </p:cNvPr>
          <p:cNvSpPr>
            <a:spLocks noGrp="1"/>
          </p:cNvSpPr>
          <p:nvPr>
            <p:ph type="pic" sz="quarter" idx="13"/>
          </p:nvPr>
        </p:nvSpPr>
        <p:spPr>
          <a:xfrm>
            <a:off x="516183" y="5348519"/>
            <a:ext cx="1382737" cy="1148861"/>
          </a:xfrm>
          <a:prstGeom prst="rect">
            <a:avLst/>
          </a:prstGeom>
        </p:spPr>
        <p:txBody>
          <a:bodyPr/>
          <a:lstStyle>
            <a:lvl1pPr>
              <a:defRPr sz="1500"/>
            </a:lvl1pPr>
          </a:lstStyle>
          <a:p>
            <a:r>
              <a:rPr lang="en-US"/>
              <a:t>Click icon to add picture</a:t>
            </a:r>
            <a:endParaRPr lang="en-GB"/>
          </a:p>
        </p:txBody>
      </p:sp>
      <p:sp>
        <p:nvSpPr>
          <p:cNvPr id="4" name="Picture Placeholder 7">
            <a:extLst>
              <a:ext uri="{FF2B5EF4-FFF2-40B4-BE49-F238E27FC236}">
                <a16:creationId xmlns:a16="http://schemas.microsoft.com/office/drawing/2014/main" id="{AB40CE48-150A-4A4E-E65F-711D3BFC0F20}"/>
              </a:ext>
            </a:extLst>
          </p:cNvPr>
          <p:cNvSpPr>
            <a:spLocks noGrp="1"/>
          </p:cNvSpPr>
          <p:nvPr>
            <p:ph type="pic" sz="quarter" idx="14"/>
          </p:nvPr>
        </p:nvSpPr>
        <p:spPr>
          <a:xfrm>
            <a:off x="2180860" y="5348519"/>
            <a:ext cx="1382737" cy="1148861"/>
          </a:xfrm>
          <a:prstGeom prst="rect">
            <a:avLst/>
          </a:prstGeom>
        </p:spPr>
        <p:txBody>
          <a:bodyPr/>
          <a:lstStyle>
            <a:lvl1pPr>
              <a:defRPr sz="1500"/>
            </a:lvl1pPr>
          </a:lstStyle>
          <a:p>
            <a:r>
              <a:rPr lang="en-US"/>
              <a:t>Click icon to add picture</a:t>
            </a:r>
            <a:endParaRPr lang="en-GB"/>
          </a:p>
        </p:txBody>
      </p:sp>
      <p:sp>
        <p:nvSpPr>
          <p:cNvPr id="5" name="Picture Placeholder 7">
            <a:extLst>
              <a:ext uri="{FF2B5EF4-FFF2-40B4-BE49-F238E27FC236}">
                <a16:creationId xmlns:a16="http://schemas.microsoft.com/office/drawing/2014/main" id="{823D919E-66D2-CD70-E28D-E23991BDF64C}"/>
              </a:ext>
            </a:extLst>
          </p:cNvPr>
          <p:cNvSpPr>
            <a:spLocks noGrp="1"/>
          </p:cNvSpPr>
          <p:nvPr>
            <p:ph type="pic" sz="quarter" idx="15"/>
          </p:nvPr>
        </p:nvSpPr>
        <p:spPr>
          <a:xfrm>
            <a:off x="3845537" y="5348519"/>
            <a:ext cx="1382737" cy="1148861"/>
          </a:xfrm>
          <a:prstGeom prst="rect">
            <a:avLst/>
          </a:prstGeom>
        </p:spPr>
        <p:txBody>
          <a:bodyPr/>
          <a:lstStyle>
            <a:lvl1pPr>
              <a:defRPr sz="1500"/>
            </a:lvl1pPr>
          </a:lstStyle>
          <a:p>
            <a:r>
              <a:rPr lang="en-US"/>
              <a:t>Click icon to add picture</a:t>
            </a:r>
            <a:endParaRPr lang="en-GB"/>
          </a:p>
        </p:txBody>
      </p:sp>
      <p:sp>
        <p:nvSpPr>
          <p:cNvPr id="6" name="Picture Placeholder 7">
            <a:extLst>
              <a:ext uri="{FF2B5EF4-FFF2-40B4-BE49-F238E27FC236}">
                <a16:creationId xmlns:a16="http://schemas.microsoft.com/office/drawing/2014/main" id="{0FFC7C92-2122-6EA4-94AF-BAD8E7912226}"/>
              </a:ext>
            </a:extLst>
          </p:cNvPr>
          <p:cNvSpPr>
            <a:spLocks noGrp="1"/>
          </p:cNvSpPr>
          <p:nvPr>
            <p:ph type="pic" sz="quarter" idx="16"/>
          </p:nvPr>
        </p:nvSpPr>
        <p:spPr>
          <a:xfrm>
            <a:off x="5498491" y="5348519"/>
            <a:ext cx="1382737" cy="1148861"/>
          </a:xfrm>
          <a:prstGeom prst="rect">
            <a:avLst/>
          </a:prstGeom>
        </p:spPr>
        <p:txBody>
          <a:bodyPr/>
          <a:lstStyle>
            <a:lvl1pPr>
              <a:defRPr sz="1500"/>
            </a:lvl1pPr>
          </a:lstStyle>
          <a:p>
            <a:r>
              <a:rPr lang="en-US"/>
              <a:t>Click icon to add picture</a:t>
            </a:r>
            <a:endParaRPr lang="en-GB"/>
          </a:p>
        </p:txBody>
      </p:sp>
      <p:sp>
        <p:nvSpPr>
          <p:cNvPr id="9" name="Picture Placeholder 7">
            <a:extLst>
              <a:ext uri="{FF2B5EF4-FFF2-40B4-BE49-F238E27FC236}">
                <a16:creationId xmlns:a16="http://schemas.microsoft.com/office/drawing/2014/main" id="{F7EBD1DB-B2B2-A858-FEC4-7B8F68F37449}"/>
              </a:ext>
            </a:extLst>
          </p:cNvPr>
          <p:cNvSpPr>
            <a:spLocks noGrp="1"/>
          </p:cNvSpPr>
          <p:nvPr>
            <p:ph type="pic" sz="quarter" idx="17"/>
          </p:nvPr>
        </p:nvSpPr>
        <p:spPr>
          <a:xfrm>
            <a:off x="7174891" y="5348519"/>
            <a:ext cx="1382737" cy="1148861"/>
          </a:xfrm>
          <a:prstGeom prst="rect">
            <a:avLst/>
          </a:prstGeom>
        </p:spPr>
        <p:txBody>
          <a:bodyPr/>
          <a:lstStyle>
            <a:lvl1pPr>
              <a:defRPr sz="1500"/>
            </a:lvl1pPr>
          </a:lstStyle>
          <a:p>
            <a:r>
              <a:rPr lang="en-US"/>
              <a:t>Click icon to add picture</a:t>
            </a:r>
            <a:endParaRPr lang="en-GB"/>
          </a:p>
        </p:txBody>
      </p:sp>
      <p:pic>
        <p:nvPicPr>
          <p:cNvPr id="12" name="Picture 11" descr="A colorful triangle shaped object&#10;&#10;Description automatically generated with medium confidence">
            <a:extLst>
              <a:ext uri="{FF2B5EF4-FFF2-40B4-BE49-F238E27FC236}">
                <a16:creationId xmlns:a16="http://schemas.microsoft.com/office/drawing/2014/main" id="{F32948CC-36B3-BD3F-B810-F170F255BB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71697901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age with border">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F2EA0B-125C-E3D9-1517-4324BA48494F}"/>
              </a:ext>
            </a:extLst>
          </p:cNvPr>
          <p:cNvGrpSpPr/>
          <p:nvPr userDrawn="1"/>
        </p:nvGrpSpPr>
        <p:grpSpPr>
          <a:xfrm>
            <a:off x="-357006" y="5496159"/>
            <a:ext cx="2083166" cy="2083170"/>
            <a:chOff x="-513614" y="4891669"/>
            <a:chExt cx="2993552" cy="2993558"/>
          </a:xfrm>
        </p:grpSpPr>
        <p:sp>
          <p:nvSpPr>
            <p:cNvPr id="14" name="Right Triangle 13">
              <a:extLst>
                <a:ext uri="{FF2B5EF4-FFF2-40B4-BE49-F238E27FC236}">
                  <a16:creationId xmlns:a16="http://schemas.microsoft.com/office/drawing/2014/main" id="{A0254C32-E890-672A-C31E-810DB8D6D050}"/>
                </a:ext>
              </a:extLst>
            </p:cNvPr>
            <p:cNvSpPr/>
            <p:nvPr userDrawn="1"/>
          </p:nvSpPr>
          <p:spPr>
            <a:xfrm rot="8100000">
              <a:off x="425487" y="5830776"/>
              <a:ext cx="2054451" cy="2054451"/>
            </a:xfrm>
            <a:prstGeom prst="rtTriangl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5" name="Right Triangle 14">
              <a:extLst>
                <a:ext uri="{FF2B5EF4-FFF2-40B4-BE49-F238E27FC236}">
                  <a16:creationId xmlns:a16="http://schemas.microsoft.com/office/drawing/2014/main" id="{6C8CCF7C-FFFC-AE7B-D591-514983BDDBCB}"/>
                </a:ext>
              </a:extLst>
            </p:cNvPr>
            <p:cNvSpPr/>
            <p:nvPr userDrawn="1"/>
          </p:nvSpPr>
          <p:spPr>
            <a:xfrm rot="13500000">
              <a:off x="-513614" y="5618026"/>
              <a:ext cx="1027227" cy="1027227"/>
            </a:xfrm>
            <a:prstGeom prst="rtTriangle">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25" name="Right Triangle 24">
              <a:extLst>
                <a:ext uri="{FF2B5EF4-FFF2-40B4-BE49-F238E27FC236}">
                  <a16:creationId xmlns:a16="http://schemas.microsoft.com/office/drawing/2014/main" id="{1ED47C72-6C4D-47F7-2C74-D66DB12F1594}"/>
                </a:ext>
              </a:extLst>
            </p:cNvPr>
            <p:cNvSpPr/>
            <p:nvPr userDrawn="1"/>
          </p:nvSpPr>
          <p:spPr>
            <a:xfrm rot="18900000">
              <a:off x="212744" y="4891669"/>
              <a:ext cx="1027225" cy="1027225"/>
            </a:xfrm>
            <a:prstGeom prst="rtTriangl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grpSp>
        <p:nvGrpSpPr>
          <p:cNvPr id="3" name="Group 2">
            <a:extLst>
              <a:ext uri="{FF2B5EF4-FFF2-40B4-BE49-F238E27FC236}">
                <a16:creationId xmlns:a16="http://schemas.microsoft.com/office/drawing/2014/main" id="{C311AA12-7222-19D0-FC3B-FE0234CDE176}"/>
              </a:ext>
            </a:extLst>
          </p:cNvPr>
          <p:cNvGrpSpPr/>
          <p:nvPr userDrawn="1"/>
        </p:nvGrpSpPr>
        <p:grpSpPr>
          <a:xfrm rot="16200000">
            <a:off x="10406852" y="-740908"/>
            <a:ext cx="2155002" cy="2155002"/>
            <a:chOff x="9156282" y="949058"/>
            <a:chExt cx="2993559" cy="2993558"/>
          </a:xfrm>
        </p:grpSpPr>
        <p:sp>
          <p:nvSpPr>
            <p:cNvPr id="16" name="Right Triangle 15">
              <a:extLst>
                <a:ext uri="{FF2B5EF4-FFF2-40B4-BE49-F238E27FC236}">
                  <a16:creationId xmlns:a16="http://schemas.microsoft.com/office/drawing/2014/main" id="{19590B25-EC30-4B71-109D-0CDB5B9F23C4}"/>
                </a:ext>
              </a:extLst>
            </p:cNvPr>
            <p:cNvSpPr/>
            <p:nvPr userDrawn="1"/>
          </p:nvSpPr>
          <p:spPr>
            <a:xfrm rot="8100000">
              <a:off x="9882642" y="2915390"/>
              <a:ext cx="1027226" cy="1027226"/>
            </a:xfrm>
            <a:prstGeom prst="rtTriangl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7" name="Right Triangle 16">
              <a:extLst>
                <a:ext uri="{FF2B5EF4-FFF2-40B4-BE49-F238E27FC236}">
                  <a16:creationId xmlns:a16="http://schemas.microsoft.com/office/drawing/2014/main" id="{5C7C3711-12E1-E870-D3B0-EED99FF2F0D2}"/>
                </a:ext>
              </a:extLst>
            </p:cNvPr>
            <p:cNvSpPr/>
            <p:nvPr userDrawn="1"/>
          </p:nvSpPr>
          <p:spPr>
            <a:xfrm rot="2700000">
              <a:off x="10095390" y="949058"/>
              <a:ext cx="2054451" cy="2054451"/>
            </a:xfrm>
            <a:prstGeom prst="rtTriangl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26" name="Right Triangle 25">
              <a:extLst>
                <a:ext uri="{FF2B5EF4-FFF2-40B4-BE49-F238E27FC236}">
                  <a16:creationId xmlns:a16="http://schemas.microsoft.com/office/drawing/2014/main" id="{C24E69CB-75CF-6DAF-B6EA-A929DDD19403}"/>
                </a:ext>
              </a:extLst>
            </p:cNvPr>
            <p:cNvSpPr/>
            <p:nvPr userDrawn="1"/>
          </p:nvSpPr>
          <p:spPr>
            <a:xfrm rot="13500000">
              <a:off x="9156282" y="2189031"/>
              <a:ext cx="1027225" cy="1027225"/>
            </a:xfrm>
            <a:prstGeom prst="rtTriangl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sp>
        <p:nvSpPr>
          <p:cNvPr id="2" name="Content Placeholder 7">
            <a:extLst>
              <a:ext uri="{FF2B5EF4-FFF2-40B4-BE49-F238E27FC236}">
                <a16:creationId xmlns:a16="http://schemas.microsoft.com/office/drawing/2014/main" id="{D978420E-A7F0-6727-48C2-9D71B90AE2B6}"/>
              </a:ext>
            </a:extLst>
          </p:cNvPr>
          <p:cNvSpPr>
            <a:spLocks noGrp="1"/>
          </p:cNvSpPr>
          <p:nvPr>
            <p:ph sz="quarter" idx="11"/>
          </p:nvPr>
        </p:nvSpPr>
        <p:spPr>
          <a:xfrm>
            <a:off x="6257733" y="1260282"/>
            <a:ext cx="5428114" cy="4347416"/>
          </a:xfrm>
          <a:prstGeom prst="rect">
            <a:avLst/>
          </a:prstGeom>
        </p:spPr>
        <p:txBody>
          <a:bodyPr/>
          <a:lstStyle>
            <a:lvl1pPr marL="0" indent="0">
              <a:buNone/>
              <a:defRPr/>
            </a:lvl1pPr>
          </a:lstStyle>
          <a:p>
            <a:pPr lvl="0"/>
            <a:r>
              <a:rPr lang="en-US"/>
              <a:t>Click to edit Master text styles</a:t>
            </a:r>
          </a:p>
        </p:txBody>
      </p:sp>
      <p:sp>
        <p:nvSpPr>
          <p:cNvPr id="5" name="Content Placeholder 7">
            <a:extLst>
              <a:ext uri="{FF2B5EF4-FFF2-40B4-BE49-F238E27FC236}">
                <a16:creationId xmlns:a16="http://schemas.microsoft.com/office/drawing/2014/main" id="{A8C43B98-4C3D-FA9C-F15B-DC3D25A8F4F7}"/>
              </a:ext>
            </a:extLst>
          </p:cNvPr>
          <p:cNvSpPr>
            <a:spLocks noGrp="1"/>
          </p:cNvSpPr>
          <p:nvPr>
            <p:ph sz="quarter" idx="12"/>
          </p:nvPr>
        </p:nvSpPr>
        <p:spPr>
          <a:xfrm>
            <a:off x="511635" y="1260282"/>
            <a:ext cx="5422634" cy="4347416"/>
          </a:xfrm>
          <a:prstGeom prst="rect">
            <a:avLst/>
          </a:prstGeom>
        </p:spPr>
        <p:txBody>
          <a:bodyPr/>
          <a:lstStyle>
            <a:lvl1pPr marL="0" indent="0">
              <a:buNone/>
              <a:defRPr/>
            </a:lvl1pPr>
          </a:lstStyle>
          <a:p>
            <a:pPr lvl="0"/>
            <a:r>
              <a:rPr lang="en-US"/>
              <a:t>Click to edit Master text styles</a:t>
            </a:r>
          </a:p>
        </p:txBody>
      </p:sp>
      <p:sp>
        <p:nvSpPr>
          <p:cNvPr id="7" name="Content Placeholder 6">
            <a:extLst>
              <a:ext uri="{FF2B5EF4-FFF2-40B4-BE49-F238E27FC236}">
                <a16:creationId xmlns:a16="http://schemas.microsoft.com/office/drawing/2014/main" id="{74BA673C-B441-11A5-17EB-B38D9804F9BE}"/>
              </a:ext>
            </a:extLst>
          </p:cNvPr>
          <p:cNvSpPr>
            <a:spLocks noGrp="1"/>
          </p:cNvSpPr>
          <p:nvPr>
            <p:ph sz="quarter" idx="13"/>
          </p:nvPr>
        </p:nvSpPr>
        <p:spPr>
          <a:xfrm>
            <a:off x="525269" y="377484"/>
            <a:ext cx="9879012" cy="603592"/>
          </a:xfrm>
          <a:prstGeom prst="rect">
            <a:avLst/>
          </a:prstGeom>
        </p:spPr>
        <p:txBody>
          <a:bodyPr anchor="ctr"/>
          <a:lstStyle>
            <a:lvl1pPr marL="0" indent="0" algn="ctr">
              <a:buNone/>
              <a:defRPr b="1"/>
            </a:lvl1pPr>
          </a:lstStyle>
          <a:p>
            <a:pPr lvl="0"/>
            <a:r>
              <a:rPr lang="en-US"/>
              <a:t>Click to edit Master text styles</a:t>
            </a:r>
          </a:p>
        </p:txBody>
      </p:sp>
    </p:spTree>
    <p:extLst>
      <p:ext uri="{BB962C8B-B14F-4D97-AF65-F5344CB8AC3E}">
        <p14:creationId xmlns:p14="http://schemas.microsoft.com/office/powerpoint/2010/main" val="33059245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8477251" cy="1218795"/>
          </a:xfrm>
        </p:spPr>
        <p:txBody>
          <a:bodyPr/>
          <a:lstStyle>
            <a:lvl1pPr>
              <a:defRPr>
                <a:latin typeface="+mj-lt"/>
              </a:defRPr>
            </a:lvl1pPr>
          </a:lstStyle>
          <a:p>
            <a:r>
              <a:rPr lang="en-US"/>
              <a:t>Click to edit Master title style</a:t>
            </a:r>
            <a:endParaRPr lang="nb-NO"/>
          </a:p>
        </p:txBody>
      </p:sp>
      <p:sp>
        <p:nvSpPr>
          <p:cNvPr id="10" name="Date Placeholder 9">
            <a:extLst>
              <a:ext uri="{FF2B5EF4-FFF2-40B4-BE49-F238E27FC236}">
                <a16:creationId xmlns:a16="http://schemas.microsoft.com/office/drawing/2014/main" id="{33BF395C-5621-AF56-F87D-7B63AB635AD0}"/>
              </a:ext>
            </a:extLst>
          </p:cNvPr>
          <p:cNvSpPr>
            <a:spLocks noGrp="1"/>
          </p:cNvSpPr>
          <p:nvPr>
            <p:ph type="dt" sz="half" idx="10"/>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11" name="Footer Placeholder 10">
            <a:extLst>
              <a:ext uri="{FF2B5EF4-FFF2-40B4-BE49-F238E27FC236}">
                <a16:creationId xmlns:a16="http://schemas.microsoft.com/office/drawing/2014/main" id="{854A4E33-EF5C-23EC-3462-5AABB3D35C97}"/>
              </a:ext>
            </a:extLst>
          </p:cNvPr>
          <p:cNvSpPr>
            <a:spLocks noGrp="1"/>
          </p:cNvSpPr>
          <p:nvPr>
            <p:ph type="ftr" sz="quarter" idx="11"/>
          </p:nvPr>
        </p:nvSpPr>
        <p:spPr>
          <a:xfrm>
            <a:off x="4818743" y="6249691"/>
            <a:ext cx="2844800" cy="365125"/>
          </a:xfrm>
          <a:prstGeom prst="rect">
            <a:avLst/>
          </a:prstGeom>
        </p:spPr>
        <p:txBody>
          <a:bodyPr/>
          <a:lstStyle>
            <a:lvl1pPr>
              <a:defRPr>
                <a:latin typeface="+mn-lt"/>
              </a:defRPr>
            </a:lvl1pPr>
          </a:lstStyle>
          <a:p>
            <a:endParaRPr lang="nb-NO"/>
          </a:p>
        </p:txBody>
      </p:sp>
      <p:sp>
        <p:nvSpPr>
          <p:cNvPr id="12" name="Slide Number Placeholder 11">
            <a:extLst>
              <a:ext uri="{FF2B5EF4-FFF2-40B4-BE49-F238E27FC236}">
                <a16:creationId xmlns:a16="http://schemas.microsoft.com/office/drawing/2014/main" id="{08040306-45E4-1597-93C9-DA7E7AAE623E}"/>
              </a:ext>
            </a:extLst>
          </p:cNvPr>
          <p:cNvSpPr>
            <a:spLocks noGrp="1"/>
          </p:cNvSpPr>
          <p:nvPr>
            <p:ph type="sldNum" sz="quarter" idx="12"/>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Content Placeholder 3">
            <a:extLst>
              <a:ext uri="{FF2B5EF4-FFF2-40B4-BE49-F238E27FC236}">
                <a16:creationId xmlns:a16="http://schemas.microsoft.com/office/drawing/2014/main" id="{2C031997-3908-E44B-44EE-C2FEC645B757}"/>
              </a:ext>
            </a:extLst>
          </p:cNvPr>
          <p:cNvSpPr>
            <a:spLocks noGrp="1"/>
          </p:cNvSpPr>
          <p:nvPr>
            <p:ph sz="quarter" idx="13"/>
          </p:nvPr>
        </p:nvSpPr>
        <p:spPr>
          <a:xfrm>
            <a:off x="508636" y="2094104"/>
            <a:ext cx="8477251" cy="3597084"/>
          </a:xfrm>
          <a:prstGeom prst="rect">
            <a:avLst/>
          </a:prstGeom>
        </p:spPr>
        <p:txBody>
          <a:bodyPr lIns="108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 name="Text Placeholder 9">
            <a:extLst>
              <a:ext uri="{FF2B5EF4-FFF2-40B4-BE49-F238E27FC236}">
                <a16:creationId xmlns:a16="http://schemas.microsoft.com/office/drawing/2014/main" id="{2FC43DCE-70A3-D28B-1116-C3828452A6D8}"/>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4282853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Layout 1">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B4BD0D8-9864-9448-1D7F-9D653AE776E6}"/>
              </a:ext>
            </a:extLst>
          </p:cNvPr>
          <p:cNvSpPr>
            <a:spLocks noGrp="1"/>
          </p:cNvSpPr>
          <p:nvPr>
            <p:ph type="pic" sz="quarter" idx="11"/>
          </p:nvPr>
        </p:nvSpPr>
        <p:spPr>
          <a:xfrm>
            <a:off x="0" y="0"/>
            <a:ext cx="5029200" cy="6858000"/>
          </a:xfrm>
          <a:prstGeom prst="rect">
            <a:avLst/>
          </a:prstGeom>
        </p:spPr>
        <p:txBody>
          <a:bodyPr/>
          <a:lstStyle/>
          <a:p>
            <a:r>
              <a:rPr lang="en-US"/>
              <a:t>Click icon to add picture</a:t>
            </a:r>
          </a:p>
        </p:txBody>
      </p:sp>
      <p:sp>
        <p:nvSpPr>
          <p:cNvPr id="4" name="Text Placeholder 3">
            <a:extLst>
              <a:ext uri="{FF2B5EF4-FFF2-40B4-BE49-F238E27FC236}">
                <a16:creationId xmlns:a16="http://schemas.microsoft.com/office/drawing/2014/main" id="{B451006E-5B2A-7C7A-EB77-E213D7A8DF15}"/>
              </a:ext>
            </a:extLst>
          </p:cNvPr>
          <p:cNvSpPr>
            <a:spLocks noGrp="1"/>
          </p:cNvSpPr>
          <p:nvPr>
            <p:ph type="body" idx="10"/>
          </p:nvPr>
        </p:nvSpPr>
        <p:spPr>
          <a:xfrm>
            <a:off x="5948866" y="1941305"/>
            <a:ext cx="5413678" cy="3606879"/>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05753161-8C13-46EE-1F82-99C6C0E55CA4}"/>
              </a:ext>
            </a:extLst>
          </p:cNvPr>
          <p:cNvSpPr>
            <a:spLocks noGrp="1"/>
          </p:cNvSpPr>
          <p:nvPr>
            <p:ph type="title" hasCustomPrompt="1"/>
          </p:nvPr>
        </p:nvSpPr>
        <p:spPr>
          <a:xfrm>
            <a:off x="5948866" y="790414"/>
            <a:ext cx="5402260" cy="1139461"/>
          </a:xfrm>
          <a:prstGeom prst="rect">
            <a:avLst/>
          </a:prstGeom>
        </p:spPr>
        <p:txBody>
          <a:bodyPr/>
          <a:lstStyle>
            <a:lvl1pPr>
              <a:defRPr sz="2800" b="1" i="0">
                <a:latin typeface="Grandview" panose="020B0502040204020203" pitchFamily="34" charset="0"/>
              </a:defRPr>
            </a:lvl1pPr>
          </a:lstStyle>
          <a:p>
            <a:r>
              <a:rPr lang="en-GB"/>
              <a:t>Click to edit Master title style. Keep to two lines</a:t>
            </a:r>
            <a:endParaRPr lang="en-US"/>
          </a:p>
        </p:txBody>
      </p:sp>
      <p:grpSp>
        <p:nvGrpSpPr>
          <p:cNvPr id="3" name="Group 2">
            <a:extLst>
              <a:ext uri="{FF2B5EF4-FFF2-40B4-BE49-F238E27FC236}">
                <a16:creationId xmlns:a16="http://schemas.microsoft.com/office/drawing/2014/main" id="{995087B4-EED9-11E2-2216-91486EBA6725}"/>
              </a:ext>
            </a:extLst>
          </p:cNvPr>
          <p:cNvGrpSpPr/>
          <p:nvPr userDrawn="1"/>
        </p:nvGrpSpPr>
        <p:grpSpPr>
          <a:xfrm>
            <a:off x="279723" y="5243093"/>
            <a:ext cx="2286400" cy="2286397"/>
            <a:chOff x="263099" y="5255561"/>
            <a:chExt cx="2286400" cy="2286397"/>
          </a:xfrm>
        </p:grpSpPr>
        <p:sp>
          <p:nvSpPr>
            <p:cNvPr id="30" name="Right Triangle 29">
              <a:extLst>
                <a:ext uri="{FF2B5EF4-FFF2-40B4-BE49-F238E27FC236}">
                  <a16:creationId xmlns:a16="http://schemas.microsoft.com/office/drawing/2014/main" id="{DBFF5F37-CF38-EC76-E805-469A9D4F21D1}"/>
                </a:ext>
              </a:extLst>
            </p:cNvPr>
            <p:cNvSpPr/>
            <p:nvPr userDrawn="1"/>
          </p:nvSpPr>
          <p:spPr>
            <a:xfrm rot="8100000">
              <a:off x="263099" y="6202617"/>
              <a:ext cx="1339341" cy="1339341"/>
            </a:xfrm>
            <a:prstGeom prst="rtTriangl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31" name="Right Triangle 30">
              <a:extLst>
                <a:ext uri="{FF2B5EF4-FFF2-40B4-BE49-F238E27FC236}">
                  <a16:creationId xmlns:a16="http://schemas.microsoft.com/office/drawing/2014/main" id="{E7205476-48FC-F057-A6F8-E01A1080889A}"/>
                </a:ext>
              </a:extLst>
            </p:cNvPr>
            <p:cNvSpPr/>
            <p:nvPr userDrawn="1"/>
          </p:nvSpPr>
          <p:spPr>
            <a:xfrm rot="18900000">
              <a:off x="1210158" y="5255561"/>
              <a:ext cx="1339341" cy="1339341"/>
            </a:xfrm>
            <a:prstGeom prst="rtTriangle">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427704088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Layout 2 (hyperlink)">
    <p:bg>
      <p:bgRef idx="1001">
        <a:schemeClr val="bg1"/>
      </p:bgRef>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74C0885-B9D7-B9E8-D877-5628F2C900F8}"/>
              </a:ext>
            </a:extLst>
          </p:cNvPr>
          <p:cNvSpPr>
            <a:spLocks noGrp="1"/>
          </p:cNvSpPr>
          <p:nvPr>
            <p:ph sz="quarter" idx="11"/>
          </p:nvPr>
        </p:nvSpPr>
        <p:spPr>
          <a:xfrm>
            <a:off x="6486525" y="0"/>
            <a:ext cx="5705475" cy="6858000"/>
          </a:xfrm>
          <a:prstGeom prst="rect">
            <a:avLst/>
          </a:prstGeom>
        </p:spPr>
        <p:txBody>
          <a:bodyPr/>
          <a:lstStyle>
            <a:lvl1pPr marL="0" indent="0">
              <a:buNone/>
              <a:defRPr/>
            </a:lvl1pPr>
          </a:lstStyle>
          <a:p>
            <a:pPr lvl="0"/>
            <a:r>
              <a:rPr lang="en-US"/>
              <a:t>Click to edit Master text styles</a:t>
            </a:r>
          </a:p>
        </p:txBody>
      </p:sp>
      <p:sp>
        <p:nvSpPr>
          <p:cNvPr id="30" name="Right Triangle 29">
            <a:extLst>
              <a:ext uri="{FF2B5EF4-FFF2-40B4-BE49-F238E27FC236}">
                <a16:creationId xmlns:a16="http://schemas.microsoft.com/office/drawing/2014/main" id="{DBFF5F37-CF38-EC76-E805-469A9D4F21D1}"/>
              </a:ext>
            </a:extLst>
          </p:cNvPr>
          <p:cNvSpPr/>
          <p:nvPr userDrawn="1"/>
        </p:nvSpPr>
        <p:spPr>
          <a:xfrm rot="8100000">
            <a:off x="6792978" y="6120651"/>
            <a:ext cx="1479681" cy="1479681"/>
          </a:xfrm>
          <a:prstGeom prst="rtTriangl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1" name="Text Placeholder 3">
            <a:extLst>
              <a:ext uri="{FF2B5EF4-FFF2-40B4-BE49-F238E27FC236}">
                <a16:creationId xmlns:a16="http://schemas.microsoft.com/office/drawing/2014/main" id="{051C1CA7-DAEB-B2F1-3873-1B50958E2E97}"/>
              </a:ext>
            </a:extLst>
          </p:cNvPr>
          <p:cNvSpPr>
            <a:spLocks noGrp="1"/>
          </p:cNvSpPr>
          <p:nvPr>
            <p:ph type="body" idx="10"/>
          </p:nvPr>
        </p:nvSpPr>
        <p:spPr>
          <a:xfrm>
            <a:off x="525784" y="2049793"/>
            <a:ext cx="5413678" cy="1809285"/>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4">
            <a:extLst>
              <a:ext uri="{FF2B5EF4-FFF2-40B4-BE49-F238E27FC236}">
                <a16:creationId xmlns:a16="http://schemas.microsoft.com/office/drawing/2014/main" id="{E7E53789-ABD7-A73A-1F01-571F898BB37F}"/>
              </a:ext>
            </a:extLst>
          </p:cNvPr>
          <p:cNvSpPr>
            <a:spLocks noGrp="1"/>
          </p:cNvSpPr>
          <p:nvPr>
            <p:ph type="title" hasCustomPrompt="1"/>
          </p:nvPr>
        </p:nvSpPr>
        <p:spPr>
          <a:xfrm>
            <a:off x="525784" y="898902"/>
            <a:ext cx="5402260" cy="1139461"/>
          </a:xfrm>
          <a:prstGeom prst="rect">
            <a:avLst/>
          </a:prstGeom>
        </p:spPr>
        <p:txBody>
          <a:bodyPr/>
          <a:lstStyle>
            <a:lvl1pPr>
              <a:defRPr sz="2800" b="1" i="0">
                <a:latin typeface="Grandview" panose="020B0502040204020203" pitchFamily="34" charset="0"/>
              </a:defRPr>
            </a:lvl1pPr>
          </a:lstStyle>
          <a:p>
            <a:r>
              <a:rPr lang="en-GB"/>
              <a:t>Click to edit Master title style. Keep to two lines</a:t>
            </a:r>
            <a:endParaRPr lang="en-US"/>
          </a:p>
        </p:txBody>
      </p:sp>
      <p:sp>
        <p:nvSpPr>
          <p:cNvPr id="13" name="Text Placeholder 3">
            <a:extLst>
              <a:ext uri="{FF2B5EF4-FFF2-40B4-BE49-F238E27FC236}">
                <a16:creationId xmlns:a16="http://schemas.microsoft.com/office/drawing/2014/main" id="{28711C21-23A1-BB2B-B525-527B09A57D44}"/>
              </a:ext>
            </a:extLst>
          </p:cNvPr>
          <p:cNvSpPr>
            <a:spLocks noGrp="1"/>
          </p:cNvSpPr>
          <p:nvPr>
            <p:ph type="body" idx="12" hasCustomPrompt="1"/>
          </p:nvPr>
        </p:nvSpPr>
        <p:spPr>
          <a:xfrm>
            <a:off x="525784" y="4142064"/>
            <a:ext cx="5413678" cy="1809285"/>
          </a:xfrm>
          <a:prstGeom prst="rect">
            <a:avLst/>
          </a:prstGeom>
        </p:spPr>
        <p:txBody>
          <a:bodyPr/>
          <a:lstStyle>
            <a:lvl1pPr marL="0" indent="0">
              <a:buNone/>
              <a:defRPr sz="1600" b="1" u="sng">
                <a:solidFill>
                  <a:schemeClr val="accent2"/>
                </a:solidFill>
                <a:latin typeface="Grandview" panose="020B0502040204020203" pitchFamily="34" charset="0"/>
                <a:ea typeface="Open Sans Light" pitchFamily="2" charset="0"/>
                <a:cs typeface="Open Sans Light" pitchFamily="2" charset="0"/>
              </a:defRPr>
            </a:lvl1pPr>
          </a:lstStyle>
          <a:p>
            <a:pPr lvl="0"/>
            <a:r>
              <a:rPr lang="en-GB"/>
              <a:t>Hyperlink format</a:t>
            </a:r>
          </a:p>
        </p:txBody>
      </p:sp>
    </p:spTree>
    <p:extLst>
      <p:ext uri="{BB962C8B-B14F-4D97-AF65-F5344CB8AC3E}">
        <p14:creationId xmlns:p14="http://schemas.microsoft.com/office/powerpoint/2010/main" val="894608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Layout 3">
    <p:bg>
      <p:bgRef idx="1001">
        <a:schemeClr val="bg1"/>
      </p:bgRef>
    </p:bg>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7D6E3053-427F-807B-1CCA-2E174F81158B}"/>
              </a:ext>
            </a:extLst>
          </p:cNvPr>
          <p:cNvSpPr>
            <a:spLocks noGrp="1"/>
          </p:cNvSpPr>
          <p:nvPr>
            <p:ph sz="quarter" idx="11"/>
          </p:nvPr>
        </p:nvSpPr>
        <p:spPr>
          <a:xfrm>
            <a:off x="0" y="0"/>
            <a:ext cx="5771790" cy="6858000"/>
          </a:xfrm>
          <a:prstGeom prst="rect">
            <a:avLst/>
          </a:prstGeom>
        </p:spPr>
        <p:txBody>
          <a:bodyPr/>
          <a:lstStyle>
            <a:lvl1pPr marL="0" indent="0">
              <a:buNone/>
              <a:defRPr/>
            </a:lvl1pPr>
          </a:lstStyle>
          <a:p>
            <a:pPr lvl="0"/>
            <a:r>
              <a:rPr lang="en-US"/>
              <a:t>Click to edit Master text styles</a:t>
            </a:r>
          </a:p>
        </p:txBody>
      </p:sp>
      <p:sp>
        <p:nvSpPr>
          <p:cNvPr id="13" name="Text Placeholder 3">
            <a:extLst>
              <a:ext uri="{FF2B5EF4-FFF2-40B4-BE49-F238E27FC236}">
                <a16:creationId xmlns:a16="http://schemas.microsoft.com/office/drawing/2014/main" id="{714637AB-8CDC-E1A8-C64B-0D96DE863434}"/>
              </a:ext>
            </a:extLst>
          </p:cNvPr>
          <p:cNvSpPr>
            <a:spLocks noGrp="1"/>
          </p:cNvSpPr>
          <p:nvPr>
            <p:ph type="body" idx="10"/>
          </p:nvPr>
        </p:nvSpPr>
        <p:spPr>
          <a:xfrm>
            <a:off x="6251510" y="2251272"/>
            <a:ext cx="5448365" cy="3606879"/>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4">
            <a:extLst>
              <a:ext uri="{FF2B5EF4-FFF2-40B4-BE49-F238E27FC236}">
                <a16:creationId xmlns:a16="http://schemas.microsoft.com/office/drawing/2014/main" id="{9234DC6F-7722-0524-958A-92E4CD5B3C27}"/>
              </a:ext>
            </a:extLst>
          </p:cNvPr>
          <p:cNvSpPr>
            <a:spLocks noGrp="1"/>
          </p:cNvSpPr>
          <p:nvPr>
            <p:ph type="title" hasCustomPrompt="1"/>
          </p:nvPr>
        </p:nvSpPr>
        <p:spPr>
          <a:xfrm>
            <a:off x="6251866" y="1100381"/>
            <a:ext cx="5436874" cy="1139461"/>
          </a:xfrm>
          <a:prstGeom prst="rect">
            <a:avLst/>
          </a:prstGeom>
        </p:spPr>
        <p:txBody>
          <a:bodyPr/>
          <a:lstStyle>
            <a:lvl1pPr>
              <a:defRPr sz="2800" b="1" i="0">
                <a:latin typeface="Grandview" panose="020B0502040204020203" pitchFamily="34" charset="0"/>
              </a:defRPr>
            </a:lvl1pPr>
          </a:lstStyle>
          <a:p>
            <a:r>
              <a:rPr lang="en-GB"/>
              <a:t>Click to edit Master title style. Keep to two lines</a:t>
            </a:r>
            <a:endParaRPr lang="en-US"/>
          </a:p>
        </p:txBody>
      </p:sp>
      <p:pic>
        <p:nvPicPr>
          <p:cNvPr id="15" name="Picture 14">
            <a:extLst>
              <a:ext uri="{FF2B5EF4-FFF2-40B4-BE49-F238E27FC236}">
                <a16:creationId xmlns:a16="http://schemas.microsoft.com/office/drawing/2014/main" id="{A28690D6-0A03-4E1F-E0C1-77BAB27A43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5" y="6624551"/>
            <a:ext cx="12196156" cy="233450"/>
          </a:xfrm>
          <a:prstGeom prst="rect">
            <a:avLst/>
          </a:prstGeom>
        </p:spPr>
      </p:pic>
    </p:spTree>
    <p:extLst>
      <p:ext uri="{BB962C8B-B14F-4D97-AF65-F5344CB8AC3E}">
        <p14:creationId xmlns:p14="http://schemas.microsoft.com/office/powerpoint/2010/main" val="37874342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s">
    <p:bg>
      <p:bgPr>
        <a:solidFill>
          <a:schemeClr val="accent3"/>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14637AB-8CDC-E1A8-C64B-0D96DE863434}"/>
              </a:ext>
            </a:extLst>
          </p:cNvPr>
          <p:cNvSpPr>
            <a:spLocks noGrp="1"/>
          </p:cNvSpPr>
          <p:nvPr>
            <p:ph type="body" idx="10"/>
          </p:nvPr>
        </p:nvSpPr>
        <p:spPr>
          <a:xfrm>
            <a:off x="933813" y="2793935"/>
            <a:ext cx="3204235" cy="2057257"/>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4">
            <a:extLst>
              <a:ext uri="{FF2B5EF4-FFF2-40B4-BE49-F238E27FC236}">
                <a16:creationId xmlns:a16="http://schemas.microsoft.com/office/drawing/2014/main" id="{9234DC6F-7722-0524-958A-92E4CD5B3C27}"/>
              </a:ext>
            </a:extLst>
          </p:cNvPr>
          <p:cNvSpPr>
            <a:spLocks noGrp="1"/>
          </p:cNvSpPr>
          <p:nvPr>
            <p:ph type="title" hasCustomPrompt="1"/>
          </p:nvPr>
        </p:nvSpPr>
        <p:spPr>
          <a:xfrm>
            <a:off x="1811949" y="981075"/>
            <a:ext cx="8568101" cy="1139461"/>
          </a:xfrm>
          <a:prstGeom prst="rect">
            <a:avLst/>
          </a:prstGeom>
        </p:spPr>
        <p:txBody>
          <a:bodyPr/>
          <a:lstStyle>
            <a:lvl1pPr algn="ctr">
              <a:defRPr sz="2800" b="1" i="0">
                <a:solidFill>
                  <a:schemeClr val="accent1"/>
                </a:solidFill>
                <a:latin typeface="Grandview" panose="020B0502040204020203" pitchFamily="34" charset="0"/>
              </a:defRPr>
            </a:lvl1pPr>
          </a:lstStyle>
          <a:p>
            <a:r>
              <a:rPr lang="en-GB"/>
              <a:t>Click to edit Master title style.</a:t>
            </a:r>
            <a:br>
              <a:rPr lang="en-GB"/>
            </a:br>
            <a:r>
              <a:rPr lang="en-GB"/>
              <a:t>Keep to two lines maximum</a:t>
            </a:r>
            <a:endParaRPr lang="en-US"/>
          </a:p>
        </p:txBody>
      </p:sp>
      <p:grpSp>
        <p:nvGrpSpPr>
          <p:cNvPr id="2" name="Group 1">
            <a:extLst>
              <a:ext uri="{FF2B5EF4-FFF2-40B4-BE49-F238E27FC236}">
                <a16:creationId xmlns:a16="http://schemas.microsoft.com/office/drawing/2014/main" id="{5AA83FCB-CB2E-3351-D75A-D88A948506F6}"/>
              </a:ext>
            </a:extLst>
          </p:cNvPr>
          <p:cNvGrpSpPr/>
          <p:nvPr userDrawn="1"/>
        </p:nvGrpSpPr>
        <p:grpSpPr>
          <a:xfrm>
            <a:off x="-432067" y="5253139"/>
            <a:ext cx="2457234" cy="2457238"/>
            <a:chOff x="-513614" y="4891669"/>
            <a:chExt cx="2993552" cy="2993558"/>
          </a:xfrm>
        </p:grpSpPr>
        <p:sp>
          <p:nvSpPr>
            <p:cNvPr id="3" name="Right Triangle 2">
              <a:extLst>
                <a:ext uri="{FF2B5EF4-FFF2-40B4-BE49-F238E27FC236}">
                  <a16:creationId xmlns:a16="http://schemas.microsoft.com/office/drawing/2014/main" id="{0B2097E1-C9DD-5FEE-3FC5-7EF6962FEB0A}"/>
                </a:ext>
              </a:extLst>
            </p:cNvPr>
            <p:cNvSpPr/>
            <p:nvPr userDrawn="1"/>
          </p:nvSpPr>
          <p:spPr>
            <a:xfrm rot="8100000">
              <a:off x="425487" y="5830776"/>
              <a:ext cx="2054451" cy="2054451"/>
            </a:xfrm>
            <a:prstGeom prst="rtTriangl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4" name="Right Triangle 3">
              <a:extLst>
                <a:ext uri="{FF2B5EF4-FFF2-40B4-BE49-F238E27FC236}">
                  <a16:creationId xmlns:a16="http://schemas.microsoft.com/office/drawing/2014/main" id="{FB6DEC65-629E-488C-77D9-DA17AE301FD7}"/>
                </a:ext>
              </a:extLst>
            </p:cNvPr>
            <p:cNvSpPr/>
            <p:nvPr userDrawn="1"/>
          </p:nvSpPr>
          <p:spPr>
            <a:xfrm rot="13500000">
              <a:off x="-513614" y="5618026"/>
              <a:ext cx="1027227" cy="1027227"/>
            </a:xfrm>
            <a:prstGeom prst="rtTriangle">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5" name="Right Triangle 4">
              <a:extLst>
                <a:ext uri="{FF2B5EF4-FFF2-40B4-BE49-F238E27FC236}">
                  <a16:creationId xmlns:a16="http://schemas.microsoft.com/office/drawing/2014/main" id="{42A3D5AC-63C8-F884-5F80-671B8E720B8C}"/>
                </a:ext>
              </a:extLst>
            </p:cNvPr>
            <p:cNvSpPr/>
            <p:nvPr userDrawn="1"/>
          </p:nvSpPr>
          <p:spPr>
            <a:xfrm rot="18900000">
              <a:off x="212744" y="4891669"/>
              <a:ext cx="1027225" cy="1027225"/>
            </a:xfrm>
            <a:prstGeom prst="rtTriangl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sp>
        <p:nvSpPr>
          <p:cNvPr id="6" name="Text Placeholder 3">
            <a:extLst>
              <a:ext uri="{FF2B5EF4-FFF2-40B4-BE49-F238E27FC236}">
                <a16:creationId xmlns:a16="http://schemas.microsoft.com/office/drawing/2014/main" id="{B8C0FF5F-7D6A-8BA6-1C55-7D709CAAE914}"/>
              </a:ext>
            </a:extLst>
          </p:cNvPr>
          <p:cNvSpPr>
            <a:spLocks noGrp="1"/>
          </p:cNvSpPr>
          <p:nvPr>
            <p:ph type="body" idx="11"/>
          </p:nvPr>
        </p:nvSpPr>
        <p:spPr>
          <a:xfrm>
            <a:off x="4544918" y="2793935"/>
            <a:ext cx="3204235" cy="2057257"/>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
            <a:extLst>
              <a:ext uri="{FF2B5EF4-FFF2-40B4-BE49-F238E27FC236}">
                <a16:creationId xmlns:a16="http://schemas.microsoft.com/office/drawing/2014/main" id="{F82478B8-AB87-58B5-0099-4F013B2E229A}"/>
              </a:ext>
            </a:extLst>
          </p:cNvPr>
          <p:cNvSpPr>
            <a:spLocks noGrp="1"/>
          </p:cNvSpPr>
          <p:nvPr>
            <p:ph type="body" idx="12"/>
          </p:nvPr>
        </p:nvSpPr>
        <p:spPr>
          <a:xfrm>
            <a:off x="8109528" y="2793935"/>
            <a:ext cx="3204235" cy="2057257"/>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1188473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s Heading">
    <p:bg>
      <p:bgRef idx="1001">
        <a:schemeClr val="bg1"/>
      </p:bgRef>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14637AB-8CDC-E1A8-C64B-0D96DE863434}"/>
              </a:ext>
            </a:extLst>
          </p:cNvPr>
          <p:cNvSpPr>
            <a:spLocks noGrp="1"/>
          </p:cNvSpPr>
          <p:nvPr>
            <p:ph type="body" idx="10"/>
          </p:nvPr>
        </p:nvSpPr>
        <p:spPr>
          <a:xfrm>
            <a:off x="933813" y="3196890"/>
            <a:ext cx="3204235" cy="2057257"/>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4">
            <a:extLst>
              <a:ext uri="{FF2B5EF4-FFF2-40B4-BE49-F238E27FC236}">
                <a16:creationId xmlns:a16="http://schemas.microsoft.com/office/drawing/2014/main" id="{9234DC6F-7722-0524-958A-92E4CD5B3C27}"/>
              </a:ext>
            </a:extLst>
          </p:cNvPr>
          <p:cNvSpPr>
            <a:spLocks noGrp="1"/>
          </p:cNvSpPr>
          <p:nvPr>
            <p:ph type="title" hasCustomPrompt="1"/>
          </p:nvPr>
        </p:nvSpPr>
        <p:spPr>
          <a:xfrm>
            <a:off x="1811949" y="990901"/>
            <a:ext cx="8568101" cy="1139461"/>
          </a:xfrm>
          <a:prstGeom prst="rect">
            <a:avLst/>
          </a:prstGeom>
        </p:spPr>
        <p:txBody>
          <a:bodyPr/>
          <a:lstStyle>
            <a:lvl1pPr algn="ctr">
              <a:defRPr sz="2800" b="1" i="0">
                <a:solidFill>
                  <a:schemeClr val="accent1"/>
                </a:solidFill>
                <a:latin typeface="Grandview" panose="020B0502040204020203" pitchFamily="34" charset="0"/>
              </a:defRPr>
            </a:lvl1pPr>
          </a:lstStyle>
          <a:p>
            <a:r>
              <a:rPr lang="en-GB"/>
              <a:t>Click to edit Master title style.</a:t>
            </a:r>
            <a:br>
              <a:rPr lang="en-GB"/>
            </a:br>
            <a:r>
              <a:rPr lang="en-GB"/>
              <a:t>Keep to two lines maximum</a:t>
            </a:r>
            <a:endParaRPr lang="en-US"/>
          </a:p>
        </p:txBody>
      </p:sp>
      <p:sp>
        <p:nvSpPr>
          <p:cNvPr id="6" name="Text Placeholder 3">
            <a:extLst>
              <a:ext uri="{FF2B5EF4-FFF2-40B4-BE49-F238E27FC236}">
                <a16:creationId xmlns:a16="http://schemas.microsoft.com/office/drawing/2014/main" id="{B8C0FF5F-7D6A-8BA6-1C55-7D709CAAE914}"/>
              </a:ext>
            </a:extLst>
          </p:cNvPr>
          <p:cNvSpPr>
            <a:spLocks noGrp="1"/>
          </p:cNvSpPr>
          <p:nvPr>
            <p:ph type="body" idx="11"/>
          </p:nvPr>
        </p:nvSpPr>
        <p:spPr>
          <a:xfrm>
            <a:off x="4544918" y="3196890"/>
            <a:ext cx="3204235" cy="2057257"/>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
            <a:extLst>
              <a:ext uri="{FF2B5EF4-FFF2-40B4-BE49-F238E27FC236}">
                <a16:creationId xmlns:a16="http://schemas.microsoft.com/office/drawing/2014/main" id="{F82478B8-AB87-58B5-0099-4F013B2E229A}"/>
              </a:ext>
            </a:extLst>
          </p:cNvPr>
          <p:cNvSpPr>
            <a:spLocks noGrp="1"/>
          </p:cNvSpPr>
          <p:nvPr>
            <p:ph type="body" idx="12"/>
          </p:nvPr>
        </p:nvSpPr>
        <p:spPr>
          <a:xfrm>
            <a:off x="8109528" y="3196890"/>
            <a:ext cx="3204235" cy="2057257"/>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3">
            <a:extLst>
              <a:ext uri="{FF2B5EF4-FFF2-40B4-BE49-F238E27FC236}">
                <a16:creationId xmlns:a16="http://schemas.microsoft.com/office/drawing/2014/main" id="{96E13602-163D-B601-80B2-8B4761EBB52D}"/>
              </a:ext>
            </a:extLst>
          </p:cNvPr>
          <p:cNvSpPr>
            <a:spLocks noGrp="1"/>
          </p:cNvSpPr>
          <p:nvPr>
            <p:ph type="body" idx="13"/>
          </p:nvPr>
        </p:nvSpPr>
        <p:spPr>
          <a:xfrm>
            <a:off x="933813" y="2592457"/>
            <a:ext cx="3204235" cy="367720"/>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sp>
        <p:nvSpPr>
          <p:cNvPr id="11" name="Text Placeholder 3">
            <a:extLst>
              <a:ext uri="{FF2B5EF4-FFF2-40B4-BE49-F238E27FC236}">
                <a16:creationId xmlns:a16="http://schemas.microsoft.com/office/drawing/2014/main" id="{50B1B1E5-850E-6CDF-DC07-87AA75C657AF}"/>
              </a:ext>
            </a:extLst>
          </p:cNvPr>
          <p:cNvSpPr>
            <a:spLocks noGrp="1"/>
          </p:cNvSpPr>
          <p:nvPr>
            <p:ph type="body" idx="14"/>
          </p:nvPr>
        </p:nvSpPr>
        <p:spPr>
          <a:xfrm>
            <a:off x="4544918" y="2592457"/>
            <a:ext cx="3204235" cy="367720"/>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FCC7C6D3-2DDA-F066-B781-11E26A1C3B30}"/>
              </a:ext>
            </a:extLst>
          </p:cNvPr>
          <p:cNvSpPr>
            <a:spLocks noGrp="1"/>
          </p:cNvSpPr>
          <p:nvPr>
            <p:ph type="body" idx="15"/>
          </p:nvPr>
        </p:nvSpPr>
        <p:spPr>
          <a:xfrm>
            <a:off x="8109528" y="2592457"/>
            <a:ext cx="3204235" cy="367720"/>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pic>
        <p:nvPicPr>
          <p:cNvPr id="18" name="Picture 17" descr="A green and pink triangle&#10;&#10;Description automatically generated">
            <a:extLst>
              <a:ext uri="{FF2B5EF4-FFF2-40B4-BE49-F238E27FC236}">
                <a16:creationId xmlns:a16="http://schemas.microsoft.com/office/drawing/2014/main" id="{69DF69C1-5DB5-CE6B-002A-C578AB0CD9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636" y="-89648"/>
            <a:ext cx="2729770" cy="2729770"/>
          </a:xfrm>
          <a:prstGeom prst="rect">
            <a:avLst/>
          </a:prstGeom>
        </p:spPr>
      </p:pic>
    </p:spTree>
    <p:extLst>
      <p:ext uri="{BB962C8B-B14F-4D97-AF65-F5344CB8AC3E}">
        <p14:creationId xmlns:p14="http://schemas.microsoft.com/office/powerpoint/2010/main" val="42704100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s Icon">
    <p:bg>
      <p:bgRef idx="1001">
        <a:schemeClr val="bg1"/>
      </p:bgRef>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14637AB-8CDC-E1A8-C64B-0D96DE863434}"/>
              </a:ext>
            </a:extLst>
          </p:cNvPr>
          <p:cNvSpPr>
            <a:spLocks noGrp="1"/>
          </p:cNvSpPr>
          <p:nvPr>
            <p:ph type="body" idx="10"/>
          </p:nvPr>
        </p:nvSpPr>
        <p:spPr>
          <a:xfrm>
            <a:off x="933813" y="4215539"/>
            <a:ext cx="3204235" cy="1797804"/>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4">
            <a:extLst>
              <a:ext uri="{FF2B5EF4-FFF2-40B4-BE49-F238E27FC236}">
                <a16:creationId xmlns:a16="http://schemas.microsoft.com/office/drawing/2014/main" id="{9234DC6F-7722-0524-958A-92E4CD5B3C27}"/>
              </a:ext>
            </a:extLst>
          </p:cNvPr>
          <p:cNvSpPr>
            <a:spLocks noGrp="1"/>
          </p:cNvSpPr>
          <p:nvPr>
            <p:ph type="title" hasCustomPrompt="1"/>
          </p:nvPr>
        </p:nvSpPr>
        <p:spPr>
          <a:xfrm>
            <a:off x="1811949" y="374345"/>
            <a:ext cx="8568101" cy="1139461"/>
          </a:xfrm>
          <a:prstGeom prst="rect">
            <a:avLst/>
          </a:prstGeom>
        </p:spPr>
        <p:txBody>
          <a:bodyPr/>
          <a:lstStyle>
            <a:lvl1pPr algn="ctr">
              <a:defRPr sz="2800" b="1" i="0">
                <a:solidFill>
                  <a:schemeClr val="accent1"/>
                </a:solidFill>
                <a:latin typeface="Grandview" panose="020B0502040204020203" pitchFamily="34" charset="0"/>
              </a:defRPr>
            </a:lvl1pPr>
          </a:lstStyle>
          <a:p>
            <a:r>
              <a:rPr lang="en-GB"/>
              <a:t>Click to edit Master title style.</a:t>
            </a:r>
            <a:br>
              <a:rPr lang="en-GB"/>
            </a:br>
            <a:r>
              <a:rPr lang="en-GB"/>
              <a:t>Keep to two lines maximum</a:t>
            </a:r>
            <a:endParaRPr lang="en-US"/>
          </a:p>
        </p:txBody>
      </p:sp>
      <p:sp>
        <p:nvSpPr>
          <p:cNvPr id="6" name="Text Placeholder 3">
            <a:extLst>
              <a:ext uri="{FF2B5EF4-FFF2-40B4-BE49-F238E27FC236}">
                <a16:creationId xmlns:a16="http://schemas.microsoft.com/office/drawing/2014/main" id="{B8C0FF5F-7D6A-8BA6-1C55-7D709CAAE914}"/>
              </a:ext>
            </a:extLst>
          </p:cNvPr>
          <p:cNvSpPr>
            <a:spLocks noGrp="1"/>
          </p:cNvSpPr>
          <p:nvPr>
            <p:ph type="body" idx="11"/>
          </p:nvPr>
        </p:nvSpPr>
        <p:spPr>
          <a:xfrm>
            <a:off x="4544918" y="4215539"/>
            <a:ext cx="3204235" cy="1797804"/>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
            <a:extLst>
              <a:ext uri="{FF2B5EF4-FFF2-40B4-BE49-F238E27FC236}">
                <a16:creationId xmlns:a16="http://schemas.microsoft.com/office/drawing/2014/main" id="{F82478B8-AB87-58B5-0099-4F013B2E229A}"/>
              </a:ext>
            </a:extLst>
          </p:cNvPr>
          <p:cNvSpPr>
            <a:spLocks noGrp="1"/>
          </p:cNvSpPr>
          <p:nvPr>
            <p:ph type="body" idx="12"/>
          </p:nvPr>
        </p:nvSpPr>
        <p:spPr>
          <a:xfrm>
            <a:off x="8109528" y="4215539"/>
            <a:ext cx="3204235" cy="1797804"/>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3">
            <a:extLst>
              <a:ext uri="{FF2B5EF4-FFF2-40B4-BE49-F238E27FC236}">
                <a16:creationId xmlns:a16="http://schemas.microsoft.com/office/drawing/2014/main" id="{96E13602-163D-B601-80B2-8B4761EBB52D}"/>
              </a:ext>
            </a:extLst>
          </p:cNvPr>
          <p:cNvSpPr>
            <a:spLocks noGrp="1"/>
          </p:cNvSpPr>
          <p:nvPr>
            <p:ph type="body" idx="13"/>
          </p:nvPr>
        </p:nvSpPr>
        <p:spPr>
          <a:xfrm>
            <a:off x="933813" y="3611105"/>
            <a:ext cx="3204235" cy="367720"/>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sp>
        <p:nvSpPr>
          <p:cNvPr id="11" name="Text Placeholder 3">
            <a:extLst>
              <a:ext uri="{FF2B5EF4-FFF2-40B4-BE49-F238E27FC236}">
                <a16:creationId xmlns:a16="http://schemas.microsoft.com/office/drawing/2014/main" id="{50B1B1E5-850E-6CDF-DC07-87AA75C657AF}"/>
              </a:ext>
            </a:extLst>
          </p:cNvPr>
          <p:cNvSpPr>
            <a:spLocks noGrp="1"/>
          </p:cNvSpPr>
          <p:nvPr>
            <p:ph type="body" idx="14"/>
          </p:nvPr>
        </p:nvSpPr>
        <p:spPr>
          <a:xfrm>
            <a:off x="4544918" y="3611105"/>
            <a:ext cx="3204235" cy="367720"/>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FCC7C6D3-2DDA-F066-B781-11E26A1C3B30}"/>
              </a:ext>
            </a:extLst>
          </p:cNvPr>
          <p:cNvSpPr>
            <a:spLocks noGrp="1"/>
          </p:cNvSpPr>
          <p:nvPr>
            <p:ph type="body" idx="15"/>
          </p:nvPr>
        </p:nvSpPr>
        <p:spPr>
          <a:xfrm>
            <a:off x="8109528" y="3611105"/>
            <a:ext cx="3204235" cy="367720"/>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sp>
        <p:nvSpPr>
          <p:cNvPr id="5" name="Picture Placeholder 7">
            <a:extLst>
              <a:ext uri="{FF2B5EF4-FFF2-40B4-BE49-F238E27FC236}">
                <a16:creationId xmlns:a16="http://schemas.microsoft.com/office/drawing/2014/main" id="{0203818D-5552-83E2-EEBA-76300E4DED79}"/>
              </a:ext>
            </a:extLst>
          </p:cNvPr>
          <p:cNvSpPr>
            <a:spLocks noGrp="1"/>
          </p:cNvSpPr>
          <p:nvPr>
            <p:ph type="pic" sz="quarter" idx="16" hasCustomPrompt="1"/>
          </p:nvPr>
        </p:nvSpPr>
        <p:spPr>
          <a:xfrm>
            <a:off x="1811949" y="1771742"/>
            <a:ext cx="1580564" cy="1582610"/>
          </a:xfrm>
          <a:prstGeom prst="rect">
            <a:avLst/>
          </a:prstGeom>
        </p:spPr>
        <p:txBody>
          <a:bodyPr/>
          <a:lstStyle>
            <a:lvl1pPr marL="0" indent="0">
              <a:buNone/>
              <a:defRPr sz="1500"/>
            </a:lvl1pPr>
          </a:lstStyle>
          <a:p>
            <a:r>
              <a:rPr lang="en-GB"/>
              <a:t>Icon</a:t>
            </a:r>
          </a:p>
        </p:txBody>
      </p:sp>
      <p:sp>
        <p:nvSpPr>
          <p:cNvPr id="10" name="Picture Placeholder 7">
            <a:extLst>
              <a:ext uri="{FF2B5EF4-FFF2-40B4-BE49-F238E27FC236}">
                <a16:creationId xmlns:a16="http://schemas.microsoft.com/office/drawing/2014/main" id="{08F19A8A-4D3A-D4F4-3C35-999AD5BBE21D}"/>
              </a:ext>
            </a:extLst>
          </p:cNvPr>
          <p:cNvSpPr>
            <a:spLocks noGrp="1"/>
          </p:cNvSpPr>
          <p:nvPr>
            <p:ph type="pic" sz="quarter" idx="17" hasCustomPrompt="1"/>
          </p:nvPr>
        </p:nvSpPr>
        <p:spPr>
          <a:xfrm>
            <a:off x="5345562" y="1771742"/>
            <a:ext cx="1580564" cy="1582610"/>
          </a:xfrm>
          <a:prstGeom prst="rect">
            <a:avLst/>
          </a:prstGeom>
        </p:spPr>
        <p:txBody>
          <a:bodyPr/>
          <a:lstStyle>
            <a:lvl1pPr marL="0" indent="0">
              <a:buNone/>
              <a:defRPr sz="1500"/>
            </a:lvl1pPr>
          </a:lstStyle>
          <a:p>
            <a:r>
              <a:rPr lang="en-GB"/>
              <a:t>Icon</a:t>
            </a:r>
          </a:p>
        </p:txBody>
      </p:sp>
      <p:sp>
        <p:nvSpPr>
          <p:cNvPr id="15" name="Picture Placeholder 7">
            <a:extLst>
              <a:ext uri="{FF2B5EF4-FFF2-40B4-BE49-F238E27FC236}">
                <a16:creationId xmlns:a16="http://schemas.microsoft.com/office/drawing/2014/main" id="{851459D1-BE51-F078-2BFC-844C99FCF0A0}"/>
              </a:ext>
            </a:extLst>
          </p:cNvPr>
          <p:cNvSpPr>
            <a:spLocks noGrp="1"/>
          </p:cNvSpPr>
          <p:nvPr>
            <p:ph type="pic" sz="quarter" idx="18" hasCustomPrompt="1"/>
          </p:nvPr>
        </p:nvSpPr>
        <p:spPr>
          <a:xfrm>
            <a:off x="8786186" y="1771742"/>
            <a:ext cx="1580564" cy="1582610"/>
          </a:xfrm>
          <a:prstGeom prst="rect">
            <a:avLst/>
          </a:prstGeom>
        </p:spPr>
        <p:txBody>
          <a:bodyPr/>
          <a:lstStyle>
            <a:lvl1pPr marL="0" indent="0">
              <a:buNone/>
              <a:defRPr sz="1500"/>
            </a:lvl1pPr>
          </a:lstStyle>
          <a:p>
            <a:r>
              <a:rPr lang="en-GB"/>
              <a:t>Icon</a:t>
            </a:r>
          </a:p>
        </p:txBody>
      </p:sp>
      <p:pic>
        <p:nvPicPr>
          <p:cNvPr id="16" name="Picture 15">
            <a:extLst>
              <a:ext uri="{FF2B5EF4-FFF2-40B4-BE49-F238E27FC236}">
                <a16:creationId xmlns:a16="http://schemas.microsoft.com/office/drawing/2014/main" id="{08026139-D408-65CB-1590-BEE7171E51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597152"/>
            <a:ext cx="12192000" cy="263517"/>
          </a:xfrm>
          <a:prstGeom prst="rect">
            <a:avLst/>
          </a:prstGeom>
        </p:spPr>
      </p:pic>
    </p:spTree>
    <p:extLst>
      <p:ext uri="{BB962C8B-B14F-4D97-AF65-F5344CB8AC3E}">
        <p14:creationId xmlns:p14="http://schemas.microsoft.com/office/powerpoint/2010/main" val="6675089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accent3"/>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14637AB-8CDC-E1A8-C64B-0D96DE863434}"/>
              </a:ext>
            </a:extLst>
          </p:cNvPr>
          <p:cNvSpPr>
            <a:spLocks noGrp="1"/>
          </p:cNvSpPr>
          <p:nvPr>
            <p:ph type="body" idx="10"/>
          </p:nvPr>
        </p:nvSpPr>
        <p:spPr>
          <a:xfrm>
            <a:off x="1150789" y="3041845"/>
            <a:ext cx="4692072" cy="2963684"/>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4">
            <a:extLst>
              <a:ext uri="{FF2B5EF4-FFF2-40B4-BE49-F238E27FC236}">
                <a16:creationId xmlns:a16="http://schemas.microsoft.com/office/drawing/2014/main" id="{9234DC6F-7722-0524-958A-92E4CD5B3C27}"/>
              </a:ext>
            </a:extLst>
          </p:cNvPr>
          <p:cNvSpPr>
            <a:spLocks noGrp="1"/>
          </p:cNvSpPr>
          <p:nvPr>
            <p:ph type="title" hasCustomPrompt="1"/>
          </p:nvPr>
        </p:nvSpPr>
        <p:spPr>
          <a:xfrm>
            <a:off x="1811949" y="1100381"/>
            <a:ext cx="8568101" cy="1139461"/>
          </a:xfrm>
          <a:prstGeom prst="rect">
            <a:avLst/>
          </a:prstGeom>
        </p:spPr>
        <p:txBody>
          <a:bodyPr/>
          <a:lstStyle>
            <a:lvl1pPr algn="ctr">
              <a:defRPr sz="2800" b="1" i="0">
                <a:solidFill>
                  <a:schemeClr val="accent1"/>
                </a:solidFill>
                <a:latin typeface="Grandview" panose="020B0502040204020203" pitchFamily="34" charset="0"/>
              </a:defRPr>
            </a:lvl1pPr>
          </a:lstStyle>
          <a:p>
            <a:r>
              <a:rPr lang="en-GB"/>
              <a:t>Click to edit Master title style.</a:t>
            </a:r>
            <a:br>
              <a:rPr lang="en-GB"/>
            </a:br>
            <a:r>
              <a:rPr lang="en-GB"/>
              <a:t>Keep to two lines maximum</a:t>
            </a:r>
            <a:endParaRPr lang="en-US"/>
          </a:p>
        </p:txBody>
      </p:sp>
      <p:sp>
        <p:nvSpPr>
          <p:cNvPr id="6" name="Text Placeholder 3">
            <a:extLst>
              <a:ext uri="{FF2B5EF4-FFF2-40B4-BE49-F238E27FC236}">
                <a16:creationId xmlns:a16="http://schemas.microsoft.com/office/drawing/2014/main" id="{B8C0FF5F-7D6A-8BA6-1C55-7D709CAAE914}"/>
              </a:ext>
            </a:extLst>
          </p:cNvPr>
          <p:cNvSpPr>
            <a:spLocks noGrp="1"/>
          </p:cNvSpPr>
          <p:nvPr>
            <p:ph type="body" idx="11"/>
          </p:nvPr>
        </p:nvSpPr>
        <p:spPr>
          <a:xfrm>
            <a:off x="6316299" y="3041845"/>
            <a:ext cx="4692072" cy="2963684"/>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 name="Group 2">
            <a:extLst>
              <a:ext uri="{FF2B5EF4-FFF2-40B4-BE49-F238E27FC236}">
                <a16:creationId xmlns:a16="http://schemas.microsoft.com/office/drawing/2014/main" id="{7C073635-F034-603C-49C9-907E655B68E7}"/>
              </a:ext>
            </a:extLst>
          </p:cNvPr>
          <p:cNvGrpSpPr/>
          <p:nvPr userDrawn="1"/>
        </p:nvGrpSpPr>
        <p:grpSpPr>
          <a:xfrm>
            <a:off x="-724978" y="-365158"/>
            <a:ext cx="2071802" cy="2072656"/>
            <a:chOff x="-1027226" y="-518309"/>
            <a:chExt cx="2993552" cy="2994784"/>
          </a:xfrm>
        </p:grpSpPr>
        <p:sp>
          <p:nvSpPr>
            <p:cNvPr id="2" name="Right Triangle 1">
              <a:extLst>
                <a:ext uri="{FF2B5EF4-FFF2-40B4-BE49-F238E27FC236}">
                  <a16:creationId xmlns:a16="http://schemas.microsoft.com/office/drawing/2014/main" id="{DF61787A-6575-6ACD-DDF8-229A08BD4D39}"/>
                </a:ext>
              </a:extLst>
            </p:cNvPr>
            <p:cNvSpPr/>
            <p:nvPr userDrawn="1"/>
          </p:nvSpPr>
          <p:spPr>
            <a:xfrm rot="18900000">
              <a:off x="213251" y="-518309"/>
              <a:ext cx="1029680" cy="1029680"/>
            </a:xfrm>
            <a:prstGeom prst="rtTriangl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9" name="Right Triangle 8">
              <a:extLst>
                <a:ext uri="{FF2B5EF4-FFF2-40B4-BE49-F238E27FC236}">
                  <a16:creationId xmlns:a16="http://schemas.microsoft.com/office/drawing/2014/main" id="{50C23717-4038-452F-0454-E29026219F75}"/>
                </a:ext>
              </a:extLst>
            </p:cNvPr>
            <p:cNvSpPr/>
            <p:nvPr userDrawn="1"/>
          </p:nvSpPr>
          <p:spPr>
            <a:xfrm rot="13500000">
              <a:off x="-1027226" y="422024"/>
              <a:ext cx="2054451" cy="2054451"/>
            </a:xfrm>
            <a:prstGeom prst="rtTriangle">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0" name="Right Triangle 9">
              <a:extLst>
                <a:ext uri="{FF2B5EF4-FFF2-40B4-BE49-F238E27FC236}">
                  <a16:creationId xmlns:a16="http://schemas.microsoft.com/office/drawing/2014/main" id="{A14FA636-3F93-487C-6B5D-7DE3D28DAB3B}"/>
                </a:ext>
              </a:extLst>
            </p:cNvPr>
            <p:cNvSpPr/>
            <p:nvPr userDrawn="1"/>
          </p:nvSpPr>
          <p:spPr>
            <a:xfrm rot="2700000">
              <a:off x="939101" y="209274"/>
              <a:ext cx="1027225" cy="1027225"/>
            </a:xfrm>
            <a:prstGeom prst="rtTriangle">
              <a:avLst/>
            </a:prstGeom>
            <a:solidFill>
              <a:schemeClr val="accent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sp>
        <p:nvSpPr>
          <p:cNvPr id="12" name="Text Placeholder 3">
            <a:extLst>
              <a:ext uri="{FF2B5EF4-FFF2-40B4-BE49-F238E27FC236}">
                <a16:creationId xmlns:a16="http://schemas.microsoft.com/office/drawing/2014/main" id="{33C7ECB7-4898-1306-2960-B94FC7174519}"/>
              </a:ext>
            </a:extLst>
          </p:cNvPr>
          <p:cNvSpPr>
            <a:spLocks noGrp="1"/>
          </p:cNvSpPr>
          <p:nvPr>
            <p:ph type="body" idx="13"/>
          </p:nvPr>
        </p:nvSpPr>
        <p:spPr>
          <a:xfrm>
            <a:off x="1150789" y="2426215"/>
            <a:ext cx="4692072" cy="475752"/>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sp>
        <p:nvSpPr>
          <p:cNvPr id="15" name="Text Placeholder 3">
            <a:extLst>
              <a:ext uri="{FF2B5EF4-FFF2-40B4-BE49-F238E27FC236}">
                <a16:creationId xmlns:a16="http://schemas.microsoft.com/office/drawing/2014/main" id="{C5A50BDC-D3F8-1EBB-949B-677A5E9B8CCB}"/>
              </a:ext>
            </a:extLst>
          </p:cNvPr>
          <p:cNvSpPr>
            <a:spLocks noGrp="1"/>
          </p:cNvSpPr>
          <p:nvPr>
            <p:ph type="body" idx="14"/>
          </p:nvPr>
        </p:nvSpPr>
        <p:spPr>
          <a:xfrm>
            <a:off x="6311724" y="2426215"/>
            <a:ext cx="4692072" cy="475752"/>
          </a:xfrm>
          <a:prstGeom prst="rect">
            <a:avLst/>
          </a:prstGeom>
        </p:spPr>
        <p:txBody>
          <a:bodyPr/>
          <a:lstStyle>
            <a:lvl1pPr marL="0" indent="0">
              <a:buNone/>
              <a:defRPr sz="1600" b="1">
                <a:solidFill>
                  <a:schemeClr val="accent1"/>
                </a:solidFill>
                <a:latin typeface="Grandview" panose="020B0502040204020203" pitchFamily="34" charset="0"/>
                <a:ea typeface="Open Sans Light" pitchFamily="2" charset="0"/>
                <a:cs typeface="Open Sans Light" pitchFamily="2"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2800692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Object">
    <p:bg>
      <p:bgRef idx="1001">
        <a:schemeClr val="bg1"/>
      </p:bgRef>
    </p:bg>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9234DC6F-7722-0524-958A-92E4CD5B3C27}"/>
              </a:ext>
            </a:extLst>
          </p:cNvPr>
          <p:cNvSpPr>
            <a:spLocks noGrp="1"/>
          </p:cNvSpPr>
          <p:nvPr>
            <p:ph type="title" hasCustomPrompt="1"/>
          </p:nvPr>
        </p:nvSpPr>
        <p:spPr>
          <a:xfrm>
            <a:off x="515939" y="377491"/>
            <a:ext cx="11183936" cy="873459"/>
          </a:xfrm>
          <a:prstGeom prst="rect">
            <a:avLst/>
          </a:prstGeom>
        </p:spPr>
        <p:txBody>
          <a:bodyPr/>
          <a:lstStyle>
            <a:lvl1pPr algn="ctr">
              <a:defRPr sz="2800" b="1" i="0">
                <a:solidFill>
                  <a:schemeClr val="accent1"/>
                </a:solidFill>
                <a:latin typeface="Grandview" panose="020B0502040204020203" pitchFamily="34" charset="0"/>
              </a:defRPr>
            </a:lvl1pPr>
          </a:lstStyle>
          <a:p>
            <a:r>
              <a:rPr lang="en-GB"/>
              <a:t>Click to edit Master title style.</a:t>
            </a:r>
            <a:br>
              <a:rPr lang="en-GB"/>
            </a:br>
            <a:r>
              <a:rPr lang="en-GB"/>
              <a:t>Keep to two lines maximum</a:t>
            </a:r>
            <a:endParaRPr lang="en-US"/>
          </a:p>
        </p:txBody>
      </p:sp>
      <p:sp>
        <p:nvSpPr>
          <p:cNvPr id="2" name="Content Placeholder 7">
            <a:extLst>
              <a:ext uri="{FF2B5EF4-FFF2-40B4-BE49-F238E27FC236}">
                <a16:creationId xmlns:a16="http://schemas.microsoft.com/office/drawing/2014/main" id="{C9BE4540-F6FB-83AD-96C4-A942839279F2}"/>
              </a:ext>
            </a:extLst>
          </p:cNvPr>
          <p:cNvSpPr>
            <a:spLocks noGrp="1"/>
          </p:cNvSpPr>
          <p:nvPr>
            <p:ph sz="quarter" idx="11"/>
          </p:nvPr>
        </p:nvSpPr>
        <p:spPr>
          <a:xfrm>
            <a:off x="515938" y="1853592"/>
            <a:ext cx="11183937" cy="4004767"/>
          </a:xfrm>
          <a:prstGeom prst="rect">
            <a:avLst/>
          </a:prstGeom>
        </p:spPr>
        <p:txBody>
          <a:bodyPr/>
          <a:lstStyle>
            <a:lvl1pPr marL="0" indent="0">
              <a:buNone/>
              <a:defRPr/>
            </a:lvl1pPr>
          </a:lstStyle>
          <a:p>
            <a:pPr lvl="0"/>
            <a:r>
              <a:rPr lang="en-US"/>
              <a:t>Click to edit Master text styles</a:t>
            </a:r>
          </a:p>
        </p:txBody>
      </p:sp>
      <p:pic>
        <p:nvPicPr>
          <p:cNvPr id="11" name="Picture 10">
            <a:extLst>
              <a:ext uri="{FF2B5EF4-FFF2-40B4-BE49-F238E27FC236}">
                <a16:creationId xmlns:a16="http://schemas.microsoft.com/office/drawing/2014/main" id="{34100232-CBB7-197B-BAD4-9A982C2B66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5" y="6624551"/>
            <a:ext cx="12196156" cy="233450"/>
          </a:xfrm>
          <a:prstGeom prst="rect">
            <a:avLst/>
          </a:prstGeom>
        </p:spPr>
      </p:pic>
    </p:spTree>
    <p:extLst>
      <p:ext uri="{BB962C8B-B14F-4D97-AF65-F5344CB8AC3E}">
        <p14:creationId xmlns:p14="http://schemas.microsoft.com/office/powerpoint/2010/main" val="260371779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p">
    <p:bg>
      <p:bgRef idx="1001">
        <a:schemeClr val="bg1"/>
      </p:bgRef>
    </p:bg>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9234DC6F-7722-0524-958A-92E4CD5B3C27}"/>
              </a:ext>
            </a:extLst>
          </p:cNvPr>
          <p:cNvSpPr>
            <a:spLocks noGrp="1"/>
          </p:cNvSpPr>
          <p:nvPr>
            <p:ph type="title" hasCustomPrompt="1"/>
          </p:nvPr>
        </p:nvSpPr>
        <p:spPr>
          <a:xfrm>
            <a:off x="515938" y="377493"/>
            <a:ext cx="11183935" cy="650928"/>
          </a:xfrm>
          <a:prstGeom prst="rect">
            <a:avLst/>
          </a:prstGeom>
        </p:spPr>
        <p:txBody>
          <a:bodyPr/>
          <a:lstStyle>
            <a:lvl1pPr algn="ctr">
              <a:defRPr sz="2800" b="1" i="0">
                <a:solidFill>
                  <a:schemeClr val="accent1"/>
                </a:solidFill>
                <a:latin typeface="Grandview" panose="020B0502040204020203" pitchFamily="34" charset="0"/>
              </a:defRPr>
            </a:lvl1pPr>
          </a:lstStyle>
          <a:p>
            <a:r>
              <a:rPr lang="en-GB"/>
              <a:t>Click to add slide description for map</a:t>
            </a:r>
            <a:endParaRPr lang="en-US"/>
          </a:p>
        </p:txBody>
      </p:sp>
      <p:sp>
        <p:nvSpPr>
          <p:cNvPr id="2" name="Content Placeholder 7">
            <a:extLst>
              <a:ext uri="{FF2B5EF4-FFF2-40B4-BE49-F238E27FC236}">
                <a16:creationId xmlns:a16="http://schemas.microsoft.com/office/drawing/2014/main" id="{C9BE4540-F6FB-83AD-96C4-A942839279F2}"/>
              </a:ext>
            </a:extLst>
          </p:cNvPr>
          <p:cNvSpPr>
            <a:spLocks noGrp="1"/>
          </p:cNvSpPr>
          <p:nvPr>
            <p:ph sz="quarter" idx="11"/>
          </p:nvPr>
        </p:nvSpPr>
        <p:spPr>
          <a:xfrm>
            <a:off x="515938" y="1433262"/>
            <a:ext cx="8829539" cy="4753175"/>
          </a:xfrm>
          <a:prstGeom prst="rect">
            <a:avLst/>
          </a:prstGeom>
        </p:spPr>
        <p:txBody>
          <a:bodyPr/>
          <a:lstStyle>
            <a:lvl1pPr marL="0" indent="0">
              <a:buNone/>
              <a:defRPr/>
            </a:lvl1pPr>
          </a:lstStyle>
          <a:p>
            <a:pPr lvl="0"/>
            <a:r>
              <a:rPr lang="en-US"/>
              <a:t>Click to edit Master text styles</a:t>
            </a:r>
          </a:p>
        </p:txBody>
      </p:sp>
      <p:pic>
        <p:nvPicPr>
          <p:cNvPr id="11" name="Picture 10">
            <a:extLst>
              <a:ext uri="{FF2B5EF4-FFF2-40B4-BE49-F238E27FC236}">
                <a16:creationId xmlns:a16="http://schemas.microsoft.com/office/drawing/2014/main" id="{34100232-CBB7-197B-BAD4-9A982C2B66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5" y="6624551"/>
            <a:ext cx="12196156" cy="233450"/>
          </a:xfrm>
          <a:prstGeom prst="rect">
            <a:avLst/>
          </a:prstGeom>
        </p:spPr>
      </p:pic>
      <p:sp>
        <p:nvSpPr>
          <p:cNvPr id="3" name="Text Placeholder 3">
            <a:extLst>
              <a:ext uri="{FF2B5EF4-FFF2-40B4-BE49-F238E27FC236}">
                <a16:creationId xmlns:a16="http://schemas.microsoft.com/office/drawing/2014/main" id="{3D844F3A-7338-3B95-3E1A-3BFBFEFB468D}"/>
              </a:ext>
            </a:extLst>
          </p:cNvPr>
          <p:cNvSpPr>
            <a:spLocks noGrp="1"/>
          </p:cNvSpPr>
          <p:nvPr>
            <p:ph type="body" idx="10" hasCustomPrompt="1"/>
          </p:nvPr>
        </p:nvSpPr>
        <p:spPr>
          <a:xfrm>
            <a:off x="9573207" y="4722500"/>
            <a:ext cx="2126667" cy="1212816"/>
          </a:xfrm>
          <a:prstGeom prst="rect">
            <a:avLst/>
          </a:prstGeom>
        </p:spPr>
        <p:txBody>
          <a:bodyPr/>
          <a:lstStyle>
            <a:lvl1pPr marL="0" indent="0">
              <a:buNone/>
              <a:defRPr sz="1200">
                <a:latin typeface="Grandview" panose="020B0502040204020203" pitchFamily="34" charset="0"/>
                <a:ea typeface="Open Sans Light" pitchFamily="2" charset="0"/>
                <a:cs typeface="Open Sans Light" pitchFamily="2" charset="0"/>
              </a:defRPr>
            </a:lvl1pPr>
          </a:lstStyle>
          <a:p>
            <a:pPr lvl="0"/>
            <a:r>
              <a:rPr lang="en-GB"/>
              <a:t>Text description for map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description for map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description for map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Text description for map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a:p>
          <a:p>
            <a:pPr lvl="0"/>
            <a:endParaRPr lang="en-GB"/>
          </a:p>
        </p:txBody>
      </p:sp>
    </p:spTree>
    <p:extLst>
      <p:ext uri="{BB962C8B-B14F-4D97-AF65-F5344CB8AC3E}">
        <p14:creationId xmlns:p14="http://schemas.microsoft.com/office/powerpoint/2010/main" val="379026641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753161-8C13-46EE-1F82-99C6C0E55CA4}"/>
              </a:ext>
            </a:extLst>
          </p:cNvPr>
          <p:cNvSpPr>
            <a:spLocks noGrp="1"/>
          </p:cNvSpPr>
          <p:nvPr>
            <p:ph type="title" hasCustomPrompt="1"/>
          </p:nvPr>
        </p:nvSpPr>
        <p:spPr>
          <a:xfrm>
            <a:off x="1677488" y="1634596"/>
            <a:ext cx="8837024" cy="3299731"/>
          </a:xfrm>
          <a:prstGeom prst="rect">
            <a:avLst/>
          </a:prstGeom>
        </p:spPr>
        <p:txBody>
          <a:bodyPr anchor="ctr"/>
          <a:lstStyle>
            <a:lvl1pPr algn="ctr">
              <a:defRPr sz="4000" b="1" i="0">
                <a:solidFill>
                  <a:schemeClr val="bg2"/>
                </a:solidFill>
                <a:latin typeface="Grandview" panose="020B0502040204020203" pitchFamily="34" charset="0"/>
              </a:defRPr>
            </a:lvl1pPr>
          </a:lstStyle>
          <a:p>
            <a:r>
              <a:rPr lang="en-GB"/>
              <a:t>Insert quote here. Insert quote here. Insert quote here. Insert quote here. Insert quote here. Insert quote here. Insert quote here. Insert quote here. Insert quote here.</a:t>
            </a:r>
            <a:endParaRPr lang="en-US"/>
          </a:p>
        </p:txBody>
      </p:sp>
      <p:grpSp>
        <p:nvGrpSpPr>
          <p:cNvPr id="6" name="Group 5">
            <a:extLst>
              <a:ext uri="{FF2B5EF4-FFF2-40B4-BE49-F238E27FC236}">
                <a16:creationId xmlns:a16="http://schemas.microsoft.com/office/drawing/2014/main" id="{96B0C1EC-3631-88C8-E616-33C89E69B912}"/>
              </a:ext>
            </a:extLst>
          </p:cNvPr>
          <p:cNvGrpSpPr/>
          <p:nvPr userDrawn="1"/>
        </p:nvGrpSpPr>
        <p:grpSpPr>
          <a:xfrm>
            <a:off x="-358205" y="5840916"/>
            <a:ext cx="4157121" cy="2038272"/>
            <a:chOff x="-474505" y="5491842"/>
            <a:chExt cx="5572649" cy="2732319"/>
          </a:xfrm>
        </p:grpSpPr>
        <p:sp>
          <p:nvSpPr>
            <p:cNvPr id="8" name="Right Triangle 7">
              <a:extLst>
                <a:ext uri="{FF2B5EF4-FFF2-40B4-BE49-F238E27FC236}">
                  <a16:creationId xmlns:a16="http://schemas.microsoft.com/office/drawing/2014/main" id="{3BC3CDEC-C165-AC25-B1C2-C3B2F7928BEA}"/>
                </a:ext>
              </a:extLst>
            </p:cNvPr>
            <p:cNvSpPr/>
            <p:nvPr userDrawn="1"/>
          </p:nvSpPr>
          <p:spPr>
            <a:xfrm rot="8100000">
              <a:off x="565877" y="5491842"/>
              <a:ext cx="2732319" cy="2732319"/>
            </a:xfrm>
            <a:prstGeom prst="rtTriangl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9" name="Right Triangle 8">
              <a:extLst>
                <a:ext uri="{FF2B5EF4-FFF2-40B4-BE49-F238E27FC236}">
                  <a16:creationId xmlns:a16="http://schemas.microsoft.com/office/drawing/2014/main" id="{6D2CBA59-1287-7514-FB1F-211EFF0E7FFA}"/>
                </a:ext>
              </a:extLst>
            </p:cNvPr>
            <p:cNvSpPr/>
            <p:nvPr userDrawn="1"/>
          </p:nvSpPr>
          <p:spPr>
            <a:xfrm rot="13500000">
              <a:off x="-474508" y="5712443"/>
              <a:ext cx="949011" cy="949005"/>
            </a:xfrm>
            <a:prstGeom prst="rtTriangl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5" name="Right Triangle 14">
              <a:extLst>
                <a:ext uri="{FF2B5EF4-FFF2-40B4-BE49-F238E27FC236}">
                  <a16:creationId xmlns:a16="http://schemas.microsoft.com/office/drawing/2014/main" id="{FDAA9A6D-C2A2-1089-4C60-E26545780026}"/>
                </a:ext>
              </a:extLst>
            </p:cNvPr>
            <p:cNvSpPr/>
            <p:nvPr userDrawn="1"/>
          </p:nvSpPr>
          <p:spPr>
            <a:xfrm rot="18900000">
              <a:off x="3350240" y="5618247"/>
              <a:ext cx="1027225" cy="1027225"/>
            </a:xfrm>
            <a:prstGeom prst="rtTriangle">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6" name="Right Triangle 15">
              <a:extLst>
                <a:ext uri="{FF2B5EF4-FFF2-40B4-BE49-F238E27FC236}">
                  <a16:creationId xmlns:a16="http://schemas.microsoft.com/office/drawing/2014/main" id="{F7A3FD4E-3C01-B260-54A3-B0DD74991008}"/>
                </a:ext>
              </a:extLst>
            </p:cNvPr>
            <p:cNvSpPr/>
            <p:nvPr userDrawn="1"/>
          </p:nvSpPr>
          <p:spPr>
            <a:xfrm rot="8100000">
              <a:off x="4070919" y="6344383"/>
              <a:ext cx="1027225" cy="1027225"/>
            </a:xfrm>
            <a:prstGeom prst="rtTriangle">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grpSp>
        <p:nvGrpSpPr>
          <p:cNvPr id="2" name="Group 1">
            <a:extLst>
              <a:ext uri="{FF2B5EF4-FFF2-40B4-BE49-F238E27FC236}">
                <a16:creationId xmlns:a16="http://schemas.microsoft.com/office/drawing/2014/main" id="{008B9E86-9C42-D252-9758-4C9353F8666B}"/>
              </a:ext>
            </a:extLst>
          </p:cNvPr>
          <p:cNvGrpSpPr/>
          <p:nvPr userDrawn="1"/>
        </p:nvGrpSpPr>
        <p:grpSpPr>
          <a:xfrm>
            <a:off x="9052869" y="-828643"/>
            <a:ext cx="3484932" cy="1647907"/>
            <a:chOff x="7447195" y="-1246733"/>
            <a:chExt cx="5258416" cy="2486528"/>
          </a:xfrm>
        </p:grpSpPr>
        <p:sp>
          <p:nvSpPr>
            <p:cNvPr id="10" name="Right Triangle 9">
              <a:extLst>
                <a:ext uri="{FF2B5EF4-FFF2-40B4-BE49-F238E27FC236}">
                  <a16:creationId xmlns:a16="http://schemas.microsoft.com/office/drawing/2014/main" id="{1435F7A7-8EA4-F38F-6D68-F655195696B7}"/>
                </a:ext>
              </a:extLst>
            </p:cNvPr>
            <p:cNvSpPr/>
            <p:nvPr userDrawn="1"/>
          </p:nvSpPr>
          <p:spPr>
            <a:xfrm rot="18900000">
              <a:off x="9190494" y="-1246733"/>
              <a:ext cx="2486528" cy="2486528"/>
            </a:xfrm>
            <a:prstGeom prst="rtTriangl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1" name="Right Triangle 10">
              <a:extLst>
                <a:ext uri="{FF2B5EF4-FFF2-40B4-BE49-F238E27FC236}">
                  <a16:creationId xmlns:a16="http://schemas.microsoft.com/office/drawing/2014/main" id="{3509BE47-7780-7C94-CDEC-B409BDF9E0E9}"/>
                </a:ext>
              </a:extLst>
            </p:cNvPr>
            <p:cNvSpPr/>
            <p:nvPr userDrawn="1"/>
          </p:nvSpPr>
          <p:spPr>
            <a:xfrm rot="2700000">
              <a:off x="11678386" y="209280"/>
              <a:ext cx="1027225" cy="1027225"/>
            </a:xfrm>
            <a:prstGeom prst="rtTriangl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7" name="Right Triangle 16">
              <a:extLst>
                <a:ext uri="{FF2B5EF4-FFF2-40B4-BE49-F238E27FC236}">
                  <a16:creationId xmlns:a16="http://schemas.microsoft.com/office/drawing/2014/main" id="{EDB4E72C-BE6B-2541-3DF9-607B7EC1E677}"/>
                </a:ext>
              </a:extLst>
            </p:cNvPr>
            <p:cNvSpPr/>
            <p:nvPr userDrawn="1"/>
          </p:nvSpPr>
          <p:spPr>
            <a:xfrm rot="18900000">
              <a:off x="7447195" y="-516858"/>
              <a:ext cx="1027225" cy="1027225"/>
            </a:xfrm>
            <a:prstGeom prst="rtTriangle">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8" name="Right Triangle 17">
              <a:extLst>
                <a:ext uri="{FF2B5EF4-FFF2-40B4-BE49-F238E27FC236}">
                  <a16:creationId xmlns:a16="http://schemas.microsoft.com/office/drawing/2014/main" id="{886D2A44-524B-9A57-2A08-D8562E43B843}"/>
                </a:ext>
              </a:extLst>
            </p:cNvPr>
            <p:cNvSpPr/>
            <p:nvPr userDrawn="1"/>
          </p:nvSpPr>
          <p:spPr>
            <a:xfrm rot="8100000">
              <a:off x="8167728" y="209279"/>
              <a:ext cx="1027225" cy="1027225"/>
            </a:xfrm>
            <a:prstGeom prst="rtTriangle">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sp>
        <p:nvSpPr>
          <p:cNvPr id="4" name="Text Placeholder 3">
            <a:extLst>
              <a:ext uri="{FF2B5EF4-FFF2-40B4-BE49-F238E27FC236}">
                <a16:creationId xmlns:a16="http://schemas.microsoft.com/office/drawing/2014/main" id="{F19A0EC1-538C-DD63-BDB9-47B53DB10B72}"/>
              </a:ext>
            </a:extLst>
          </p:cNvPr>
          <p:cNvSpPr>
            <a:spLocks noGrp="1"/>
          </p:cNvSpPr>
          <p:nvPr>
            <p:ph type="body" sz="quarter" idx="10" hasCustomPrompt="1"/>
          </p:nvPr>
        </p:nvSpPr>
        <p:spPr>
          <a:xfrm>
            <a:off x="3942564" y="5209790"/>
            <a:ext cx="4306871" cy="360362"/>
          </a:xfrm>
          <a:prstGeom prst="rect">
            <a:avLst/>
          </a:prstGeom>
        </p:spPr>
        <p:txBody>
          <a:bodyPr/>
          <a:lstStyle>
            <a:lvl1pPr marL="0" indent="0" algn="ctr">
              <a:buNone/>
              <a:defRPr sz="2000" b="1">
                <a:solidFill>
                  <a:schemeClr val="bg1"/>
                </a:solidFill>
              </a:defRPr>
            </a:lvl1pPr>
          </a:lstStyle>
          <a:p>
            <a:pPr lvl="0"/>
            <a:r>
              <a:rPr lang="en-GB"/>
              <a:t>Quote credit</a:t>
            </a:r>
          </a:p>
        </p:txBody>
      </p:sp>
      <p:sp>
        <p:nvSpPr>
          <p:cNvPr id="12" name="Text Placeholder 3">
            <a:extLst>
              <a:ext uri="{FF2B5EF4-FFF2-40B4-BE49-F238E27FC236}">
                <a16:creationId xmlns:a16="http://schemas.microsoft.com/office/drawing/2014/main" id="{ED91CD39-17EE-127C-AE3B-9B711EF37BEC}"/>
              </a:ext>
            </a:extLst>
          </p:cNvPr>
          <p:cNvSpPr>
            <a:spLocks noGrp="1"/>
          </p:cNvSpPr>
          <p:nvPr>
            <p:ph type="body" sz="quarter" idx="11" hasCustomPrompt="1"/>
          </p:nvPr>
        </p:nvSpPr>
        <p:spPr>
          <a:xfrm>
            <a:off x="3942564" y="5597719"/>
            <a:ext cx="4306871" cy="360362"/>
          </a:xfrm>
          <a:prstGeom prst="rect">
            <a:avLst/>
          </a:prstGeom>
        </p:spPr>
        <p:txBody>
          <a:bodyPr/>
          <a:lstStyle>
            <a:lvl1pPr marL="0" indent="0" algn="ctr">
              <a:buNone/>
              <a:defRPr sz="1400">
                <a:solidFill>
                  <a:schemeClr val="bg1"/>
                </a:solidFill>
              </a:defRPr>
            </a:lvl1pPr>
          </a:lstStyle>
          <a:p>
            <a:pPr lvl="0"/>
            <a:r>
              <a:rPr lang="en-GB"/>
              <a:t>Second line if needed</a:t>
            </a:r>
            <a:endParaRPr lang="en-US"/>
          </a:p>
        </p:txBody>
      </p:sp>
    </p:spTree>
    <p:extLst>
      <p:ext uri="{BB962C8B-B14F-4D97-AF65-F5344CB8AC3E}">
        <p14:creationId xmlns:p14="http://schemas.microsoft.com/office/powerpoint/2010/main" val="72130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ler og teks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4" y="435272"/>
            <a:ext cx="11169334" cy="1218795"/>
          </a:xfrm>
        </p:spPr>
        <p:txBody>
          <a:bodyPr/>
          <a:lstStyle>
            <a:lvl1pPr>
              <a:defRPr>
                <a:latin typeface="+mj-lt"/>
              </a:defRPr>
            </a:lvl1pPr>
          </a:lstStyle>
          <a:p>
            <a:r>
              <a:rPr lang="en-US"/>
              <a:t>Click to edit Master title style</a:t>
            </a:r>
            <a:endParaRPr lang="nb-NO"/>
          </a:p>
        </p:txBody>
      </p:sp>
      <p:sp>
        <p:nvSpPr>
          <p:cNvPr id="9" name="Text Placeholder 8">
            <a:extLst>
              <a:ext uri="{FF2B5EF4-FFF2-40B4-BE49-F238E27FC236}">
                <a16:creationId xmlns:a16="http://schemas.microsoft.com/office/drawing/2014/main" id="{F1F5DAA9-C65D-9ACF-8667-03AD0A1B6636}"/>
              </a:ext>
            </a:extLst>
          </p:cNvPr>
          <p:cNvSpPr>
            <a:spLocks noGrp="1"/>
          </p:cNvSpPr>
          <p:nvPr>
            <p:ph type="body" sz="quarter" idx="13"/>
          </p:nvPr>
        </p:nvSpPr>
        <p:spPr>
          <a:xfrm>
            <a:off x="508635" y="2438682"/>
            <a:ext cx="5384165" cy="325250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8">
            <a:extLst>
              <a:ext uri="{FF2B5EF4-FFF2-40B4-BE49-F238E27FC236}">
                <a16:creationId xmlns:a16="http://schemas.microsoft.com/office/drawing/2014/main" id="{57AA593A-E99B-F4B2-7182-B259960523E2}"/>
              </a:ext>
            </a:extLst>
          </p:cNvPr>
          <p:cNvSpPr>
            <a:spLocks noGrp="1"/>
          </p:cNvSpPr>
          <p:nvPr>
            <p:ph type="body" sz="quarter" idx="15"/>
          </p:nvPr>
        </p:nvSpPr>
        <p:spPr>
          <a:xfrm>
            <a:off x="508634" y="2089340"/>
            <a:ext cx="5384165" cy="349342"/>
          </a:xfrm>
          <a:prstGeom prst="rect">
            <a:avLst/>
          </a:prstGeom>
        </p:spPr>
        <p:txBody>
          <a:bodyPr lIns="0" tIns="0" rIns="0" bIns="0"/>
          <a:lstStyle>
            <a:lvl1pPr marL="0" indent="0">
              <a:buNone/>
              <a:defRPr b="0">
                <a:latin typeface="Norad Sans bold" pitchFamily="2" charset="0"/>
              </a:defRPr>
            </a:lvl1pPr>
            <a:lvl2pPr marL="228646" indent="0">
              <a:buNone/>
              <a:defRPr/>
            </a:lvl2pPr>
          </a:lstStyle>
          <a:p>
            <a:pPr lvl="0"/>
            <a:r>
              <a:rPr lang="en-US"/>
              <a:t>Click to edit Master text styles</a:t>
            </a:r>
          </a:p>
        </p:txBody>
      </p:sp>
      <p:sp>
        <p:nvSpPr>
          <p:cNvPr id="14" name="Text Placeholder 8">
            <a:extLst>
              <a:ext uri="{FF2B5EF4-FFF2-40B4-BE49-F238E27FC236}">
                <a16:creationId xmlns:a16="http://schemas.microsoft.com/office/drawing/2014/main" id="{448D7D97-3082-36B1-67BD-7919CE7CE6A2}"/>
              </a:ext>
            </a:extLst>
          </p:cNvPr>
          <p:cNvSpPr>
            <a:spLocks noGrp="1"/>
          </p:cNvSpPr>
          <p:nvPr>
            <p:ph type="body" sz="quarter" idx="16"/>
          </p:nvPr>
        </p:nvSpPr>
        <p:spPr>
          <a:xfrm>
            <a:off x="6293804" y="2438682"/>
            <a:ext cx="5384165" cy="325250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5" name="Text Placeholder 8">
            <a:extLst>
              <a:ext uri="{FF2B5EF4-FFF2-40B4-BE49-F238E27FC236}">
                <a16:creationId xmlns:a16="http://schemas.microsoft.com/office/drawing/2014/main" id="{F3DF988D-039E-1777-93A5-AA22E63E84E6}"/>
              </a:ext>
            </a:extLst>
          </p:cNvPr>
          <p:cNvSpPr>
            <a:spLocks noGrp="1"/>
          </p:cNvSpPr>
          <p:nvPr>
            <p:ph type="body" sz="quarter" idx="17"/>
          </p:nvPr>
        </p:nvSpPr>
        <p:spPr>
          <a:xfrm>
            <a:off x="6293803" y="2089340"/>
            <a:ext cx="5384165" cy="349342"/>
          </a:xfrm>
          <a:prstGeom prst="rect">
            <a:avLst/>
          </a:prstGeom>
        </p:spPr>
        <p:txBody>
          <a:bodyPr lIns="0" tIns="0" rIns="0" bIns="0"/>
          <a:lstStyle>
            <a:lvl1pPr marL="0" indent="0">
              <a:buNone/>
              <a:defRPr b="0">
                <a:latin typeface="Norad Sans bold" pitchFamily="2" charset="0"/>
              </a:defRPr>
            </a:lvl1pPr>
            <a:lvl2pPr marL="228646"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40D8FCBC-FE57-79A5-8882-E7A7878C424D}"/>
              </a:ext>
            </a:extLst>
          </p:cNvPr>
          <p:cNvSpPr>
            <a:spLocks noGrp="1"/>
          </p:cNvSpPr>
          <p:nvPr>
            <p:ph type="dt" sz="half" idx="18"/>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0E6FA2D7-62EB-8242-3D26-DA29451A0657}"/>
              </a:ext>
            </a:extLst>
          </p:cNvPr>
          <p:cNvSpPr>
            <a:spLocks noGrp="1"/>
          </p:cNvSpPr>
          <p:nvPr>
            <p:ph type="ftr" sz="quarter" idx="19"/>
          </p:nvPr>
        </p:nvSpPr>
        <p:spPr>
          <a:xfrm>
            <a:off x="4818743" y="6249691"/>
            <a:ext cx="2844800" cy="365125"/>
          </a:xfrm>
          <a:prstGeom prst="rect">
            <a:avLst/>
          </a:prstGeom>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16E8D162-FE9A-625D-2C1C-7BD89F640ECC}"/>
              </a:ext>
            </a:extLst>
          </p:cNvPr>
          <p:cNvSpPr>
            <a:spLocks noGrp="1"/>
          </p:cNvSpPr>
          <p:nvPr>
            <p:ph type="sldNum" sz="quarter" idx="20"/>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89723ECB-C19E-B220-F7D4-D1B7606BC652}"/>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1523900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Quote">
    <p:bg>
      <p:bgRef idx="1001">
        <a:schemeClr val="bg2"/>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753161-8C13-46EE-1F82-99C6C0E55CA4}"/>
              </a:ext>
            </a:extLst>
          </p:cNvPr>
          <p:cNvSpPr>
            <a:spLocks noGrp="1"/>
          </p:cNvSpPr>
          <p:nvPr>
            <p:ph type="title" hasCustomPrompt="1"/>
          </p:nvPr>
        </p:nvSpPr>
        <p:spPr>
          <a:xfrm>
            <a:off x="1677488" y="1634596"/>
            <a:ext cx="8837024" cy="3299731"/>
          </a:xfrm>
          <a:prstGeom prst="rect">
            <a:avLst/>
          </a:prstGeom>
        </p:spPr>
        <p:txBody>
          <a:bodyPr anchor="ctr"/>
          <a:lstStyle>
            <a:lvl1pPr algn="ctr">
              <a:defRPr sz="4000" b="1" i="0">
                <a:solidFill>
                  <a:schemeClr val="accent2"/>
                </a:solidFill>
                <a:latin typeface="Grandview" panose="020B0502040204020203" pitchFamily="34" charset="0"/>
              </a:defRPr>
            </a:lvl1pPr>
          </a:lstStyle>
          <a:p>
            <a:r>
              <a:rPr lang="en-GB"/>
              <a:t>Insert quote here. Insert quote here. Insert quote here. Insert quote here. Insert quote here. Insert quote here. Insert quote here. Insert quote here. Insert quote here.</a:t>
            </a:r>
            <a:endParaRPr lang="en-US"/>
          </a:p>
        </p:txBody>
      </p:sp>
      <p:sp>
        <p:nvSpPr>
          <p:cNvPr id="4" name="Text Placeholder 3">
            <a:extLst>
              <a:ext uri="{FF2B5EF4-FFF2-40B4-BE49-F238E27FC236}">
                <a16:creationId xmlns:a16="http://schemas.microsoft.com/office/drawing/2014/main" id="{F19A0EC1-538C-DD63-BDB9-47B53DB10B72}"/>
              </a:ext>
            </a:extLst>
          </p:cNvPr>
          <p:cNvSpPr>
            <a:spLocks noGrp="1"/>
          </p:cNvSpPr>
          <p:nvPr>
            <p:ph type="body" sz="quarter" idx="10" hasCustomPrompt="1"/>
          </p:nvPr>
        </p:nvSpPr>
        <p:spPr>
          <a:xfrm>
            <a:off x="3942564" y="5209790"/>
            <a:ext cx="4306871" cy="360362"/>
          </a:xfrm>
          <a:prstGeom prst="rect">
            <a:avLst/>
          </a:prstGeom>
        </p:spPr>
        <p:txBody>
          <a:bodyPr/>
          <a:lstStyle>
            <a:lvl1pPr marL="0" indent="0" algn="ctr">
              <a:buNone/>
              <a:defRPr sz="2000" b="1">
                <a:solidFill>
                  <a:schemeClr val="accent1"/>
                </a:solidFill>
              </a:defRPr>
            </a:lvl1pPr>
          </a:lstStyle>
          <a:p>
            <a:pPr lvl="0"/>
            <a:r>
              <a:rPr lang="en-GB"/>
              <a:t>Quote credit</a:t>
            </a:r>
          </a:p>
        </p:txBody>
      </p:sp>
      <p:sp>
        <p:nvSpPr>
          <p:cNvPr id="12" name="Text Placeholder 3">
            <a:extLst>
              <a:ext uri="{FF2B5EF4-FFF2-40B4-BE49-F238E27FC236}">
                <a16:creationId xmlns:a16="http://schemas.microsoft.com/office/drawing/2014/main" id="{ED91CD39-17EE-127C-AE3B-9B711EF37BEC}"/>
              </a:ext>
            </a:extLst>
          </p:cNvPr>
          <p:cNvSpPr>
            <a:spLocks noGrp="1"/>
          </p:cNvSpPr>
          <p:nvPr>
            <p:ph type="body" sz="quarter" idx="11" hasCustomPrompt="1"/>
          </p:nvPr>
        </p:nvSpPr>
        <p:spPr>
          <a:xfrm>
            <a:off x="3942564" y="5597719"/>
            <a:ext cx="4306871" cy="360362"/>
          </a:xfrm>
          <a:prstGeom prst="rect">
            <a:avLst/>
          </a:prstGeom>
        </p:spPr>
        <p:txBody>
          <a:bodyPr/>
          <a:lstStyle>
            <a:lvl1pPr marL="0" indent="0" algn="ctr">
              <a:buNone/>
              <a:defRPr sz="1400">
                <a:solidFill>
                  <a:schemeClr val="accent1"/>
                </a:solidFill>
              </a:defRPr>
            </a:lvl1pPr>
          </a:lstStyle>
          <a:p>
            <a:pPr lvl="0"/>
            <a:r>
              <a:rPr lang="en-GB"/>
              <a:t>Second line if needed</a:t>
            </a:r>
            <a:endParaRPr lang="en-US"/>
          </a:p>
        </p:txBody>
      </p:sp>
      <p:grpSp>
        <p:nvGrpSpPr>
          <p:cNvPr id="8" name="Group 7">
            <a:extLst>
              <a:ext uri="{FF2B5EF4-FFF2-40B4-BE49-F238E27FC236}">
                <a16:creationId xmlns:a16="http://schemas.microsoft.com/office/drawing/2014/main" id="{A0076AEC-F187-C785-7373-5A8D27219CC3}"/>
              </a:ext>
            </a:extLst>
          </p:cNvPr>
          <p:cNvGrpSpPr/>
          <p:nvPr userDrawn="1"/>
        </p:nvGrpSpPr>
        <p:grpSpPr>
          <a:xfrm>
            <a:off x="-330575" y="5930291"/>
            <a:ext cx="3792825" cy="1859654"/>
            <a:chOff x="-474505" y="5491842"/>
            <a:chExt cx="5572649" cy="2732319"/>
          </a:xfrm>
        </p:grpSpPr>
        <p:sp>
          <p:nvSpPr>
            <p:cNvPr id="9" name="Right Triangle 8">
              <a:extLst>
                <a:ext uri="{FF2B5EF4-FFF2-40B4-BE49-F238E27FC236}">
                  <a16:creationId xmlns:a16="http://schemas.microsoft.com/office/drawing/2014/main" id="{80A80969-FE06-B6FD-D8DD-990427B206A2}"/>
                </a:ext>
              </a:extLst>
            </p:cNvPr>
            <p:cNvSpPr/>
            <p:nvPr userDrawn="1"/>
          </p:nvSpPr>
          <p:spPr>
            <a:xfrm rot="8100000">
              <a:off x="565877" y="5491842"/>
              <a:ext cx="2732319" cy="2732319"/>
            </a:xfrm>
            <a:prstGeom prst="rtTriangl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0" name="Right Triangle 9">
              <a:extLst>
                <a:ext uri="{FF2B5EF4-FFF2-40B4-BE49-F238E27FC236}">
                  <a16:creationId xmlns:a16="http://schemas.microsoft.com/office/drawing/2014/main" id="{36DA98E7-6D0F-AA89-6C05-4E186652D563}"/>
                </a:ext>
              </a:extLst>
            </p:cNvPr>
            <p:cNvSpPr/>
            <p:nvPr userDrawn="1"/>
          </p:nvSpPr>
          <p:spPr>
            <a:xfrm rot="13500000">
              <a:off x="-474508" y="5712443"/>
              <a:ext cx="949011" cy="949005"/>
            </a:xfrm>
            <a:prstGeom prst="rtTriangl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1" name="Right Triangle 10">
              <a:extLst>
                <a:ext uri="{FF2B5EF4-FFF2-40B4-BE49-F238E27FC236}">
                  <a16:creationId xmlns:a16="http://schemas.microsoft.com/office/drawing/2014/main" id="{0555A126-E7A8-0D72-FE63-6726C8B6C7C1}"/>
                </a:ext>
              </a:extLst>
            </p:cNvPr>
            <p:cNvSpPr/>
            <p:nvPr userDrawn="1"/>
          </p:nvSpPr>
          <p:spPr>
            <a:xfrm rot="18900000">
              <a:off x="3350240" y="5618247"/>
              <a:ext cx="1027225" cy="1027225"/>
            </a:xfrm>
            <a:prstGeom prst="rtTriangle">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5" name="Right Triangle 14">
              <a:extLst>
                <a:ext uri="{FF2B5EF4-FFF2-40B4-BE49-F238E27FC236}">
                  <a16:creationId xmlns:a16="http://schemas.microsoft.com/office/drawing/2014/main" id="{31E796D5-DAF9-6F7F-8C00-F58A2EC40FD0}"/>
                </a:ext>
              </a:extLst>
            </p:cNvPr>
            <p:cNvSpPr/>
            <p:nvPr userDrawn="1"/>
          </p:nvSpPr>
          <p:spPr>
            <a:xfrm rot="8100000">
              <a:off x="4070919" y="6344383"/>
              <a:ext cx="1027225" cy="1027225"/>
            </a:xfrm>
            <a:prstGeom prst="rtTriangle">
              <a:avLst/>
            </a:prstGeom>
            <a:solidFill>
              <a:schemeClr val="accent6"/>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grpSp>
        <p:nvGrpSpPr>
          <p:cNvPr id="16" name="Group 15">
            <a:extLst>
              <a:ext uri="{FF2B5EF4-FFF2-40B4-BE49-F238E27FC236}">
                <a16:creationId xmlns:a16="http://schemas.microsoft.com/office/drawing/2014/main" id="{3602B273-64D8-40EF-9018-8BE94C0CC78C}"/>
              </a:ext>
            </a:extLst>
          </p:cNvPr>
          <p:cNvGrpSpPr/>
          <p:nvPr userDrawn="1"/>
        </p:nvGrpSpPr>
        <p:grpSpPr>
          <a:xfrm>
            <a:off x="9052869" y="-828643"/>
            <a:ext cx="3484932" cy="1647907"/>
            <a:chOff x="7447195" y="-1246733"/>
            <a:chExt cx="5258416" cy="2486528"/>
          </a:xfrm>
        </p:grpSpPr>
        <p:sp>
          <p:nvSpPr>
            <p:cNvPr id="17" name="Right Triangle 16">
              <a:extLst>
                <a:ext uri="{FF2B5EF4-FFF2-40B4-BE49-F238E27FC236}">
                  <a16:creationId xmlns:a16="http://schemas.microsoft.com/office/drawing/2014/main" id="{4BB13789-DE23-AC3E-ECD0-24636E60B9F1}"/>
                </a:ext>
              </a:extLst>
            </p:cNvPr>
            <p:cNvSpPr/>
            <p:nvPr userDrawn="1"/>
          </p:nvSpPr>
          <p:spPr>
            <a:xfrm rot="18900000">
              <a:off x="9190494" y="-1246733"/>
              <a:ext cx="2486528" cy="2486528"/>
            </a:xfrm>
            <a:prstGeom prst="rtTriangle">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18" name="Right Triangle 17">
              <a:extLst>
                <a:ext uri="{FF2B5EF4-FFF2-40B4-BE49-F238E27FC236}">
                  <a16:creationId xmlns:a16="http://schemas.microsoft.com/office/drawing/2014/main" id="{1C55498F-9695-04F9-CB1D-A6C460AE4974}"/>
                </a:ext>
              </a:extLst>
            </p:cNvPr>
            <p:cNvSpPr/>
            <p:nvPr userDrawn="1"/>
          </p:nvSpPr>
          <p:spPr>
            <a:xfrm rot="2700000">
              <a:off x="11678386" y="209280"/>
              <a:ext cx="1027225" cy="1027225"/>
            </a:xfrm>
            <a:prstGeom prst="rtTriangle">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24" name="Right Triangle 23">
              <a:extLst>
                <a:ext uri="{FF2B5EF4-FFF2-40B4-BE49-F238E27FC236}">
                  <a16:creationId xmlns:a16="http://schemas.microsoft.com/office/drawing/2014/main" id="{CC0C09AF-B9D1-597A-86BB-E8B527842F19}"/>
                </a:ext>
              </a:extLst>
            </p:cNvPr>
            <p:cNvSpPr/>
            <p:nvPr userDrawn="1"/>
          </p:nvSpPr>
          <p:spPr>
            <a:xfrm rot="18900000">
              <a:off x="7447195" y="-516858"/>
              <a:ext cx="1027225" cy="1027225"/>
            </a:xfrm>
            <a:prstGeom prst="rtTriangle">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sp>
          <p:nvSpPr>
            <p:cNvPr id="25" name="Right Triangle 24">
              <a:extLst>
                <a:ext uri="{FF2B5EF4-FFF2-40B4-BE49-F238E27FC236}">
                  <a16:creationId xmlns:a16="http://schemas.microsoft.com/office/drawing/2014/main" id="{A38B3D50-E939-B3E8-1E25-F6A4412E0CD0}"/>
                </a:ext>
              </a:extLst>
            </p:cNvPr>
            <p:cNvSpPr/>
            <p:nvPr userDrawn="1"/>
          </p:nvSpPr>
          <p:spPr>
            <a:xfrm rot="8100000">
              <a:off x="8167728" y="209279"/>
              <a:ext cx="1027225" cy="1027225"/>
            </a:xfrm>
            <a:prstGeom prst="rtTriangle">
              <a:avLst/>
            </a:prstGeom>
            <a:solidFill>
              <a:schemeClr val="accent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71693253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ta Visualisation">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A3893F-6B98-313F-948B-3AA2891B2F07}"/>
              </a:ext>
            </a:extLst>
          </p:cNvPr>
          <p:cNvSpPr>
            <a:spLocks noGrp="1"/>
          </p:cNvSpPr>
          <p:nvPr>
            <p:ph type="title" hasCustomPrompt="1"/>
          </p:nvPr>
        </p:nvSpPr>
        <p:spPr>
          <a:xfrm>
            <a:off x="515938" y="368300"/>
            <a:ext cx="11183937" cy="612775"/>
          </a:xfrm>
          <a:prstGeom prst="rect">
            <a:avLst/>
          </a:prstGeom>
        </p:spPr>
        <p:txBody>
          <a:bodyPr/>
          <a:lstStyle>
            <a:lvl1pPr>
              <a:defRPr sz="2800" b="1" i="0">
                <a:latin typeface="Grandview" panose="020B0502040204020203" pitchFamily="34" charset="0"/>
              </a:defRPr>
            </a:lvl1pPr>
          </a:lstStyle>
          <a:p>
            <a:r>
              <a:rPr lang="en-GB"/>
              <a:t>Click to add slide description</a:t>
            </a:r>
            <a:endParaRPr lang="en-US"/>
          </a:p>
        </p:txBody>
      </p:sp>
      <p:sp>
        <p:nvSpPr>
          <p:cNvPr id="6" name="Text Placeholder 3">
            <a:extLst>
              <a:ext uri="{FF2B5EF4-FFF2-40B4-BE49-F238E27FC236}">
                <a16:creationId xmlns:a16="http://schemas.microsoft.com/office/drawing/2014/main" id="{E1C83A75-C829-975F-19DC-DCCC837B788E}"/>
              </a:ext>
            </a:extLst>
          </p:cNvPr>
          <p:cNvSpPr>
            <a:spLocks noGrp="1"/>
          </p:cNvSpPr>
          <p:nvPr>
            <p:ph type="body" idx="10" hasCustomPrompt="1"/>
          </p:nvPr>
        </p:nvSpPr>
        <p:spPr>
          <a:xfrm>
            <a:off x="515938" y="1730913"/>
            <a:ext cx="3204235"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sp>
        <p:nvSpPr>
          <p:cNvPr id="7" name="Text Placeholder 3">
            <a:extLst>
              <a:ext uri="{FF2B5EF4-FFF2-40B4-BE49-F238E27FC236}">
                <a16:creationId xmlns:a16="http://schemas.microsoft.com/office/drawing/2014/main" id="{EFE76980-BE8D-DEDA-1130-95933A01D28F}"/>
              </a:ext>
            </a:extLst>
          </p:cNvPr>
          <p:cNvSpPr>
            <a:spLocks noGrp="1"/>
          </p:cNvSpPr>
          <p:nvPr>
            <p:ph type="body" idx="11" hasCustomPrompt="1"/>
          </p:nvPr>
        </p:nvSpPr>
        <p:spPr>
          <a:xfrm>
            <a:off x="515938" y="3353300"/>
            <a:ext cx="3204235"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sp>
        <p:nvSpPr>
          <p:cNvPr id="8" name="Text Placeholder 3">
            <a:extLst>
              <a:ext uri="{FF2B5EF4-FFF2-40B4-BE49-F238E27FC236}">
                <a16:creationId xmlns:a16="http://schemas.microsoft.com/office/drawing/2014/main" id="{DA2626A6-836F-8B8D-9E44-34B7D566D21E}"/>
              </a:ext>
            </a:extLst>
          </p:cNvPr>
          <p:cNvSpPr>
            <a:spLocks noGrp="1"/>
          </p:cNvSpPr>
          <p:nvPr>
            <p:ph type="body" idx="12" hasCustomPrompt="1"/>
          </p:nvPr>
        </p:nvSpPr>
        <p:spPr>
          <a:xfrm>
            <a:off x="515938" y="4975687"/>
            <a:ext cx="3204235"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pic>
        <p:nvPicPr>
          <p:cNvPr id="9" name="Picture 8">
            <a:extLst>
              <a:ext uri="{FF2B5EF4-FFF2-40B4-BE49-F238E27FC236}">
                <a16:creationId xmlns:a16="http://schemas.microsoft.com/office/drawing/2014/main" id="{47FF9F1A-8F48-78ED-BE45-67B55FD018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624551"/>
            <a:ext cx="12192000" cy="233450"/>
          </a:xfrm>
          <a:prstGeom prst="rect">
            <a:avLst/>
          </a:prstGeom>
        </p:spPr>
      </p:pic>
      <p:sp>
        <p:nvSpPr>
          <p:cNvPr id="10" name="Content Placeholder 7">
            <a:extLst>
              <a:ext uri="{FF2B5EF4-FFF2-40B4-BE49-F238E27FC236}">
                <a16:creationId xmlns:a16="http://schemas.microsoft.com/office/drawing/2014/main" id="{D832EC09-A0A2-8E73-9098-0B7CD80E9223}"/>
              </a:ext>
            </a:extLst>
          </p:cNvPr>
          <p:cNvSpPr>
            <a:spLocks noGrp="1"/>
          </p:cNvSpPr>
          <p:nvPr>
            <p:ph sz="quarter" idx="13"/>
          </p:nvPr>
        </p:nvSpPr>
        <p:spPr>
          <a:xfrm>
            <a:off x="4480867" y="1755549"/>
            <a:ext cx="7219008" cy="4300780"/>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22748870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ata Visualisation">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A3893F-6B98-313F-948B-3AA2891B2F07}"/>
              </a:ext>
            </a:extLst>
          </p:cNvPr>
          <p:cNvSpPr>
            <a:spLocks noGrp="1"/>
          </p:cNvSpPr>
          <p:nvPr>
            <p:ph type="title" hasCustomPrompt="1"/>
          </p:nvPr>
        </p:nvSpPr>
        <p:spPr>
          <a:xfrm>
            <a:off x="515939" y="368300"/>
            <a:ext cx="9093010" cy="573437"/>
          </a:xfrm>
          <a:prstGeom prst="rect">
            <a:avLst/>
          </a:prstGeom>
        </p:spPr>
        <p:txBody>
          <a:bodyPr/>
          <a:lstStyle>
            <a:lvl1pPr>
              <a:defRPr sz="2800" b="1" i="0">
                <a:latin typeface="Grandview" panose="020B0502040204020203" pitchFamily="34" charset="0"/>
              </a:defRPr>
            </a:lvl1pPr>
          </a:lstStyle>
          <a:p>
            <a:r>
              <a:rPr lang="en-GB"/>
              <a:t>Click to add slide description</a:t>
            </a:r>
            <a:endParaRPr lang="en-US"/>
          </a:p>
        </p:txBody>
      </p:sp>
      <p:sp>
        <p:nvSpPr>
          <p:cNvPr id="6" name="Text Placeholder 3">
            <a:extLst>
              <a:ext uri="{FF2B5EF4-FFF2-40B4-BE49-F238E27FC236}">
                <a16:creationId xmlns:a16="http://schemas.microsoft.com/office/drawing/2014/main" id="{E1C83A75-C829-975F-19DC-DCCC837B788E}"/>
              </a:ext>
            </a:extLst>
          </p:cNvPr>
          <p:cNvSpPr>
            <a:spLocks noGrp="1"/>
          </p:cNvSpPr>
          <p:nvPr>
            <p:ph type="body" idx="10" hasCustomPrompt="1"/>
          </p:nvPr>
        </p:nvSpPr>
        <p:spPr>
          <a:xfrm>
            <a:off x="525784" y="1755549"/>
            <a:ext cx="3204235"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sp>
        <p:nvSpPr>
          <p:cNvPr id="7" name="Text Placeholder 3">
            <a:extLst>
              <a:ext uri="{FF2B5EF4-FFF2-40B4-BE49-F238E27FC236}">
                <a16:creationId xmlns:a16="http://schemas.microsoft.com/office/drawing/2014/main" id="{EFE76980-BE8D-DEDA-1130-95933A01D28F}"/>
              </a:ext>
            </a:extLst>
          </p:cNvPr>
          <p:cNvSpPr>
            <a:spLocks noGrp="1"/>
          </p:cNvSpPr>
          <p:nvPr>
            <p:ph type="body" idx="11" hasCustomPrompt="1"/>
          </p:nvPr>
        </p:nvSpPr>
        <p:spPr>
          <a:xfrm>
            <a:off x="525784" y="3219396"/>
            <a:ext cx="3204235"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sp>
        <p:nvSpPr>
          <p:cNvPr id="8" name="Text Placeholder 3">
            <a:extLst>
              <a:ext uri="{FF2B5EF4-FFF2-40B4-BE49-F238E27FC236}">
                <a16:creationId xmlns:a16="http://schemas.microsoft.com/office/drawing/2014/main" id="{DA2626A6-836F-8B8D-9E44-34B7D566D21E}"/>
              </a:ext>
            </a:extLst>
          </p:cNvPr>
          <p:cNvSpPr>
            <a:spLocks noGrp="1"/>
          </p:cNvSpPr>
          <p:nvPr>
            <p:ph type="body" idx="12" hasCustomPrompt="1"/>
          </p:nvPr>
        </p:nvSpPr>
        <p:spPr>
          <a:xfrm>
            <a:off x="525784" y="4768709"/>
            <a:ext cx="3204235"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pic>
        <p:nvPicPr>
          <p:cNvPr id="9" name="Picture 8">
            <a:extLst>
              <a:ext uri="{FF2B5EF4-FFF2-40B4-BE49-F238E27FC236}">
                <a16:creationId xmlns:a16="http://schemas.microsoft.com/office/drawing/2014/main" id="{47FF9F1A-8F48-78ED-BE45-67B55FD018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5" y="6624551"/>
            <a:ext cx="12196156" cy="228374"/>
          </a:xfrm>
          <a:prstGeom prst="rect">
            <a:avLst/>
          </a:prstGeom>
        </p:spPr>
      </p:pic>
      <p:sp>
        <p:nvSpPr>
          <p:cNvPr id="2" name="Text Placeholder 3">
            <a:extLst>
              <a:ext uri="{FF2B5EF4-FFF2-40B4-BE49-F238E27FC236}">
                <a16:creationId xmlns:a16="http://schemas.microsoft.com/office/drawing/2014/main" id="{7F6BEF98-02C1-BB93-FC75-F8155FD133A9}"/>
              </a:ext>
            </a:extLst>
          </p:cNvPr>
          <p:cNvSpPr>
            <a:spLocks noGrp="1"/>
          </p:cNvSpPr>
          <p:nvPr>
            <p:ph type="body" idx="13" hasCustomPrompt="1"/>
          </p:nvPr>
        </p:nvSpPr>
        <p:spPr>
          <a:xfrm>
            <a:off x="4320341" y="1755549"/>
            <a:ext cx="7379533"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sp>
        <p:nvSpPr>
          <p:cNvPr id="3" name="Text Placeholder 3">
            <a:extLst>
              <a:ext uri="{FF2B5EF4-FFF2-40B4-BE49-F238E27FC236}">
                <a16:creationId xmlns:a16="http://schemas.microsoft.com/office/drawing/2014/main" id="{5EA211AE-5210-DDBB-A1A8-41817D29BBDA}"/>
              </a:ext>
            </a:extLst>
          </p:cNvPr>
          <p:cNvSpPr>
            <a:spLocks noGrp="1"/>
          </p:cNvSpPr>
          <p:nvPr>
            <p:ph type="body" idx="14" hasCustomPrompt="1"/>
          </p:nvPr>
        </p:nvSpPr>
        <p:spPr>
          <a:xfrm>
            <a:off x="4320341" y="3162338"/>
            <a:ext cx="7379533"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sp>
        <p:nvSpPr>
          <p:cNvPr id="11" name="Text Placeholder 3">
            <a:extLst>
              <a:ext uri="{FF2B5EF4-FFF2-40B4-BE49-F238E27FC236}">
                <a16:creationId xmlns:a16="http://schemas.microsoft.com/office/drawing/2014/main" id="{67AEA864-6438-8241-F6D2-273938769733}"/>
              </a:ext>
            </a:extLst>
          </p:cNvPr>
          <p:cNvSpPr>
            <a:spLocks noGrp="1"/>
          </p:cNvSpPr>
          <p:nvPr>
            <p:ph type="body" idx="15" hasCustomPrompt="1"/>
          </p:nvPr>
        </p:nvSpPr>
        <p:spPr>
          <a:xfrm>
            <a:off x="4320341" y="4747583"/>
            <a:ext cx="7379533" cy="1080642"/>
          </a:xfrm>
          <a:prstGeom prst="rect">
            <a:avLst/>
          </a:prstGeom>
        </p:spPr>
        <p:txBody>
          <a:bodyPr/>
          <a:lstStyle>
            <a:lvl1pPr marL="0" indent="0">
              <a:buNone/>
              <a:defRPr sz="1600">
                <a:latin typeface="Grandview" panose="020B0502040204020203" pitchFamily="34" charset="0"/>
                <a:ea typeface="Open Sans Light" pitchFamily="2" charset="0"/>
                <a:cs typeface="Open Sans Light" pitchFamily="2" charset="0"/>
              </a:defRPr>
            </a:lvl1pPr>
          </a:lstStyle>
          <a:p>
            <a:pPr lvl="0"/>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Insert any text description here</a:t>
            </a:r>
          </a:p>
          <a:p>
            <a:pPr lvl="0"/>
            <a:endParaRPr lang="en-GB"/>
          </a:p>
        </p:txBody>
      </p:sp>
    </p:spTree>
    <p:extLst>
      <p:ext uri="{BB962C8B-B14F-4D97-AF65-F5344CB8AC3E}">
        <p14:creationId xmlns:p14="http://schemas.microsoft.com/office/powerpoint/2010/main" val="173480303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s">
    <p:bg>
      <p:bgRef idx="1001">
        <a:schemeClr val="bg1"/>
      </p:bgRef>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72BCE1F-8F8B-0209-7151-CD7FB1886BD3}"/>
              </a:ext>
            </a:extLst>
          </p:cNvPr>
          <p:cNvSpPr>
            <a:spLocks noGrp="1"/>
          </p:cNvSpPr>
          <p:nvPr>
            <p:ph type="title" hasCustomPrompt="1"/>
          </p:nvPr>
        </p:nvSpPr>
        <p:spPr>
          <a:xfrm>
            <a:off x="515939" y="368300"/>
            <a:ext cx="11183936" cy="612775"/>
          </a:xfrm>
          <a:prstGeom prst="rect">
            <a:avLst/>
          </a:prstGeom>
        </p:spPr>
        <p:txBody>
          <a:bodyPr anchor="ctr"/>
          <a:lstStyle>
            <a:lvl1pPr>
              <a:defRPr sz="2800" b="1" i="0">
                <a:solidFill>
                  <a:schemeClr val="accent2"/>
                </a:solidFill>
                <a:latin typeface="Grandview" panose="020B0502040204020203" pitchFamily="34" charset="0"/>
              </a:defRPr>
            </a:lvl1pPr>
          </a:lstStyle>
          <a:p>
            <a:r>
              <a:rPr lang="en-GB"/>
              <a:t>Click to add slide description</a:t>
            </a:r>
            <a:endParaRPr lang="en-US"/>
          </a:p>
        </p:txBody>
      </p:sp>
      <p:pic>
        <p:nvPicPr>
          <p:cNvPr id="7" name="Picture 6">
            <a:extLst>
              <a:ext uri="{FF2B5EF4-FFF2-40B4-BE49-F238E27FC236}">
                <a16:creationId xmlns:a16="http://schemas.microsoft.com/office/drawing/2014/main" id="{B3B7F4CA-9DFC-87DE-C56B-3807FAFECC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55" y="6624551"/>
            <a:ext cx="12196156" cy="233450"/>
          </a:xfrm>
          <a:prstGeom prst="rect">
            <a:avLst/>
          </a:prstGeom>
        </p:spPr>
      </p:pic>
      <p:sp>
        <p:nvSpPr>
          <p:cNvPr id="2" name="TextBox 1">
            <a:extLst>
              <a:ext uri="{FF2B5EF4-FFF2-40B4-BE49-F238E27FC236}">
                <a16:creationId xmlns:a16="http://schemas.microsoft.com/office/drawing/2014/main" id="{E59E1EF2-5948-CF60-4A8B-DD696E980BBA}"/>
              </a:ext>
            </a:extLst>
          </p:cNvPr>
          <p:cNvSpPr txBox="1"/>
          <p:nvPr userDrawn="1"/>
        </p:nvSpPr>
        <p:spPr>
          <a:xfrm>
            <a:off x="11699875" y="60523"/>
            <a:ext cx="492125" cy="307777"/>
          </a:xfrm>
          <a:prstGeom prst="rect">
            <a:avLst/>
          </a:prstGeom>
          <a:noFill/>
        </p:spPr>
        <p:txBody>
          <a:bodyPr wrap="square" rtlCol="0" anchor="b">
            <a:spAutoFit/>
          </a:bodyPr>
          <a:lstStyle/>
          <a:p>
            <a:pPr algn="ctr"/>
            <a:fld id="{EB31BCA6-1026-AA4D-8EC3-EFDE632C86A6}" type="slidenum">
              <a:rPr lang="en-US" sz="1400" smtClean="0">
                <a:latin typeface="Grandview" panose="020B0502040204020203" pitchFamily="34" charset="0"/>
                <a:ea typeface="Open Sans Light" pitchFamily="2" charset="0"/>
                <a:cs typeface="Open Sans Light" pitchFamily="2" charset="0"/>
              </a:rPr>
              <a:pPr algn="ctr"/>
              <a:t>‹#›</a:t>
            </a:fld>
            <a:endParaRPr lang="en-US" sz="1400">
              <a:latin typeface="Grandview" panose="020B0502040204020203" pitchFamily="34" charset="0"/>
              <a:ea typeface="Open Sans Light" pitchFamily="2" charset="0"/>
              <a:cs typeface="Open Sans Light" pitchFamily="2" charset="0"/>
            </a:endParaRPr>
          </a:p>
        </p:txBody>
      </p:sp>
    </p:spTree>
    <p:extLst>
      <p:ext uri="{BB962C8B-B14F-4D97-AF65-F5344CB8AC3E}">
        <p14:creationId xmlns:p14="http://schemas.microsoft.com/office/powerpoint/2010/main" val="31826628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681">
          <p15:clr>
            <a:srgbClr val="FBAE40"/>
          </p15:clr>
        </p15:guide>
        <p15:guide id="3" pos="402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B7F4CA-9DFC-87DE-C56B-3807FAFECC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36" y="6625080"/>
            <a:ext cx="12201525" cy="263723"/>
          </a:xfrm>
          <a:prstGeom prst="rect">
            <a:avLst/>
          </a:prstGeom>
        </p:spPr>
      </p:pic>
      <p:sp>
        <p:nvSpPr>
          <p:cNvPr id="2" name="TextBox 1">
            <a:extLst>
              <a:ext uri="{FF2B5EF4-FFF2-40B4-BE49-F238E27FC236}">
                <a16:creationId xmlns:a16="http://schemas.microsoft.com/office/drawing/2014/main" id="{01A506E7-9D83-3C3B-FB71-8447B9BD05F9}"/>
              </a:ext>
            </a:extLst>
          </p:cNvPr>
          <p:cNvSpPr txBox="1"/>
          <p:nvPr userDrawn="1"/>
        </p:nvSpPr>
        <p:spPr>
          <a:xfrm>
            <a:off x="11699875" y="60523"/>
            <a:ext cx="492125" cy="307777"/>
          </a:xfrm>
          <a:prstGeom prst="rect">
            <a:avLst/>
          </a:prstGeom>
          <a:noFill/>
        </p:spPr>
        <p:txBody>
          <a:bodyPr wrap="square" rtlCol="0" anchor="b">
            <a:spAutoFit/>
          </a:bodyPr>
          <a:lstStyle/>
          <a:p>
            <a:pPr algn="ctr"/>
            <a:fld id="{EB31BCA6-1026-AA4D-8EC3-EFDE632C86A6}" type="slidenum">
              <a:rPr lang="en-US" sz="1400" smtClean="0">
                <a:latin typeface="Grandview" panose="020B0502040204020203" pitchFamily="34" charset="0"/>
                <a:ea typeface="Open Sans Light" pitchFamily="2" charset="0"/>
                <a:cs typeface="Open Sans Light" pitchFamily="2" charset="0"/>
              </a:rPr>
              <a:pPr algn="ctr"/>
              <a:t>‹#›</a:t>
            </a:fld>
            <a:endParaRPr lang="en-US" sz="1400">
              <a:latin typeface="Grandview" panose="020B0502040204020203" pitchFamily="34" charset="0"/>
              <a:ea typeface="Open Sans Light" pitchFamily="2" charset="0"/>
              <a:cs typeface="Open Sans Light" pitchFamily="2" charset="0"/>
            </a:endParaRPr>
          </a:p>
        </p:txBody>
      </p:sp>
      <p:sp>
        <p:nvSpPr>
          <p:cNvPr id="4" name="Title 4">
            <a:extLst>
              <a:ext uri="{FF2B5EF4-FFF2-40B4-BE49-F238E27FC236}">
                <a16:creationId xmlns:a16="http://schemas.microsoft.com/office/drawing/2014/main" id="{EFD127D8-8A2C-570C-FC22-593AFA27DA26}"/>
              </a:ext>
            </a:extLst>
          </p:cNvPr>
          <p:cNvSpPr>
            <a:spLocks noGrp="1"/>
          </p:cNvSpPr>
          <p:nvPr>
            <p:ph type="title" hasCustomPrompt="1"/>
          </p:nvPr>
        </p:nvSpPr>
        <p:spPr>
          <a:xfrm>
            <a:off x="515939" y="368300"/>
            <a:ext cx="11183936" cy="612775"/>
          </a:xfrm>
          <a:prstGeom prst="rect">
            <a:avLst/>
          </a:prstGeom>
        </p:spPr>
        <p:txBody>
          <a:bodyPr anchor="ctr"/>
          <a:lstStyle>
            <a:lvl1pPr>
              <a:defRPr sz="2800" b="1" i="0">
                <a:solidFill>
                  <a:schemeClr val="accent2"/>
                </a:solidFill>
                <a:latin typeface="Grandview" panose="020B0502040204020203" pitchFamily="34" charset="0"/>
              </a:defRPr>
            </a:lvl1pPr>
          </a:lstStyle>
          <a:p>
            <a:r>
              <a:rPr lang="en-GB"/>
              <a:t>Click to add slide description</a:t>
            </a:r>
            <a:endParaRPr lang="en-US"/>
          </a:p>
        </p:txBody>
      </p:sp>
    </p:spTree>
    <p:extLst>
      <p:ext uri="{BB962C8B-B14F-4D97-AF65-F5344CB8AC3E}">
        <p14:creationId xmlns:p14="http://schemas.microsoft.com/office/powerpoint/2010/main" val="26015852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3">
          <p15:clr>
            <a:srgbClr val="FBAE40"/>
          </p15:clr>
        </p15:guide>
        <p15:guide id="2" pos="5087">
          <p15:clr>
            <a:srgbClr val="FBAE40"/>
          </p15:clr>
        </p15:guide>
        <p15:guide id="3" pos="4929">
          <p15:clr>
            <a:srgbClr val="FBAE40"/>
          </p15:clr>
        </p15:guide>
        <p15:guide id="4" pos="27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split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996DEA-ED39-4923-AAE3-ABA5E87329CF}"/>
              </a:ext>
            </a:extLst>
          </p:cNvPr>
          <p:cNvSpPr/>
          <p:nvPr userDrawn="1"/>
        </p:nvSpPr>
        <p:spPr>
          <a:xfrm>
            <a:off x="8142249" y="0"/>
            <a:ext cx="4049751"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80FC943-42C0-4FDF-8770-2BC54139DCCE}"/>
              </a:ext>
            </a:extLst>
          </p:cNvPr>
          <p:cNvSpPr>
            <a:spLocks noGrp="1"/>
          </p:cNvSpPr>
          <p:nvPr>
            <p:ph type="title"/>
          </p:nvPr>
        </p:nvSpPr>
        <p:spPr>
          <a:xfrm>
            <a:off x="515938" y="368300"/>
            <a:ext cx="6659563" cy="539750"/>
          </a:xfrm>
          <a:prstGeom prst="rect">
            <a:avLst/>
          </a:prstGeom>
        </p:spPr>
        <p:txBody>
          <a:bodyPr anchor="ctr"/>
          <a:lstStyle/>
          <a:p>
            <a:r>
              <a:rPr lang="en-US"/>
              <a:t>Click to edit Master title style</a:t>
            </a:r>
            <a:endParaRPr lang="en-GB"/>
          </a:p>
        </p:txBody>
      </p:sp>
      <p:sp>
        <p:nvSpPr>
          <p:cNvPr id="3" name="Date Placeholder 2">
            <a:extLst>
              <a:ext uri="{FF2B5EF4-FFF2-40B4-BE49-F238E27FC236}">
                <a16:creationId xmlns:a16="http://schemas.microsoft.com/office/drawing/2014/main" id="{10D55C1E-32FF-4E6B-B312-497257BEBC2A}"/>
              </a:ext>
            </a:extLst>
          </p:cNvPr>
          <p:cNvSpPr>
            <a:spLocks noGrp="1"/>
          </p:cNvSpPr>
          <p:nvPr>
            <p:ph type="dt" sz="half" idx="10"/>
          </p:nvPr>
        </p:nvSpPr>
        <p:spPr>
          <a:xfrm>
            <a:off x="526754" y="6356350"/>
            <a:ext cx="2743200" cy="365125"/>
          </a:xfrm>
        </p:spPr>
        <p:txBody>
          <a:bodyPr/>
          <a:lstStyle/>
          <a:p>
            <a:fld id="{3BACAE6F-A5AC-4337-8257-C0D596008885}" type="datetimeFigureOut">
              <a:rPr lang="en-GB" smtClean="0"/>
              <a:t>29/04/2025</a:t>
            </a:fld>
            <a:endParaRPr lang="en-GB"/>
          </a:p>
        </p:txBody>
      </p:sp>
      <p:sp>
        <p:nvSpPr>
          <p:cNvPr id="5" name="Slide Number Placeholder 4">
            <a:extLst>
              <a:ext uri="{FF2B5EF4-FFF2-40B4-BE49-F238E27FC236}">
                <a16:creationId xmlns:a16="http://schemas.microsoft.com/office/drawing/2014/main" id="{F53AB2A0-2919-4CD0-88C5-BD02FCDD2A23}"/>
              </a:ext>
            </a:extLst>
          </p:cNvPr>
          <p:cNvSpPr>
            <a:spLocks noGrp="1"/>
          </p:cNvSpPr>
          <p:nvPr>
            <p:ph type="sldNum" sz="quarter" idx="12"/>
          </p:nvPr>
        </p:nvSpPr>
        <p:spPr/>
        <p:txBody>
          <a:bodyPr/>
          <a:lstStyle/>
          <a:p>
            <a:fld id="{4E95D1D5-FECA-4478-A6F3-8ED2A2BC825D}" type="slidenum">
              <a:rPr lang="en-GB" smtClean="0"/>
              <a:t>‹#›</a:t>
            </a:fld>
            <a:endParaRPr lang="en-GB"/>
          </a:p>
        </p:txBody>
      </p:sp>
    </p:spTree>
    <p:extLst>
      <p:ext uri="{BB962C8B-B14F-4D97-AF65-F5344CB8AC3E}">
        <p14:creationId xmlns:p14="http://schemas.microsoft.com/office/powerpoint/2010/main" val="2619628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12626A-8B46-4823-8034-52207D4BCAF3}"/>
              </a:ext>
            </a:extLst>
          </p:cNvPr>
          <p:cNvSpPr>
            <a:spLocks noGrp="1"/>
          </p:cNvSpPr>
          <p:nvPr>
            <p:ph type="dt" sz="half" idx="10"/>
          </p:nvPr>
        </p:nvSpPr>
        <p:spPr>
          <a:xfrm>
            <a:off x="524187" y="6356350"/>
            <a:ext cx="2682913" cy="365125"/>
          </a:xfrm>
        </p:spPr>
        <p:txBody>
          <a:bodyPr/>
          <a:lstStyle/>
          <a:p>
            <a:fld id="{D839313E-C54F-4CA7-BD30-3C348BE5BF2E}" type="datetimeFigureOut">
              <a:rPr lang="en-GB" smtClean="0"/>
              <a:t>29/04/2025</a:t>
            </a:fld>
            <a:endParaRPr lang="en-GB"/>
          </a:p>
        </p:txBody>
      </p:sp>
      <p:sp>
        <p:nvSpPr>
          <p:cNvPr id="6" name="Slide Number Placeholder 5">
            <a:extLst>
              <a:ext uri="{FF2B5EF4-FFF2-40B4-BE49-F238E27FC236}">
                <a16:creationId xmlns:a16="http://schemas.microsoft.com/office/drawing/2014/main" id="{9C65FA45-BE94-4798-984E-B7BD7D585778}"/>
              </a:ext>
            </a:extLst>
          </p:cNvPr>
          <p:cNvSpPr>
            <a:spLocks noGrp="1"/>
          </p:cNvSpPr>
          <p:nvPr>
            <p:ph type="sldNum" sz="quarter" idx="12"/>
          </p:nvPr>
        </p:nvSpPr>
        <p:spPr>
          <a:xfrm>
            <a:off x="8935910" y="6356350"/>
            <a:ext cx="2743200" cy="365125"/>
          </a:xfrm>
        </p:spPr>
        <p:txBody>
          <a:bodyPr/>
          <a:lstStyle/>
          <a:p>
            <a:fld id="{7CFEA4DB-DFE1-4C67-B0DE-74C1852B3AB5}" type="slidenum">
              <a:rPr lang="en-GB" smtClean="0"/>
              <a:t>‹#›</a:t>
            </a:fld>
            <a:endParaRPr lang="en-GB"/>
          </a:p>
        </p:txBody>
      </p:sp>
    </p:spTree>
    <p:extLst>
      <p:ext uri="{BB962C8B-B14F-4D97-AF65-F5344CB8AC3E}">
        <p14:creationId xmlns:p14="http://schemas.microsoft.com/office/powerpoint/2010/main" val="4108690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50/50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4A831E-A97D-462B-9D62-F9D8041120E6}"/>
              </a:ext>
            </a:extLst>
          </p:cNvPr>
          <p:cNvSpPr/>
          <p:nvPr userDrawn="1"/>
        </p:nvSpPr>
        <p:spPr>
          <a:xfrm>
            <a:off x="6376416" y="0"/>
            <a:ext cx="5815584"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13BA2039-76DB-4819-8B20-0BEFF12467C6}"/>
              </a:ext>
            </a:extLst>
          </p:cNvPr>
          <p:cNvSpPr>
            <a:spLocks noGrp="1"/>
          </p:cNvSpPr>
          <p:nvPr>
            <p:ph type="dt" sz="half" idx="10"/>
          </p:nvPr>
        </p:nvSpPr>
        <p:spPr>
          <a:xfrm>
            <a:off x="530836" y="6356350"/>
            <a:ext cx="292367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5E6A55-1452-4C41-BF3C-30511815F149}" type="datetime1">
              <a:rPr kumimoji="0" lang="en-GB" sz="1200" b="0" i="0" u="none" strike="noStrike" kern="1200" cap="none" spc="0" normalizeH="0" baseline="0" noProof="0" smtClean="0">
                <a:ln>
                  <a:noFill/>
                </a:ln>
                <a:solidFill>
                  <a:srgbClr val="3B3B3C">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29/04/2025</a:t>
            </a:fld>
            <a:endParaRPr kumimoji="0" lang="en-GB" sz="1200" b="0" i="0" u="none" strike="noStrike" kern="1200" cap="none" spc="0" normalizeH="0" baseline="0" noProof="0">
              <a:ln>
                <a:noFill/>
              </a:ln>
              <a:solidFill>
                <a:srgbClr val="3B3B3C">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A2ECC2-0447-4256-A011-6806379161AB}"/>
              </a:ext>
            </a:extLst>
          </p:cNvPr>
          <p:cNvSpPr>
            <a:spLocks noGrp="1"/>
          </p:cNvSpPr>
          <p:nvPr>
            <p:ph type="sldNum" sz="quarter" idx="12"/>
          </p:nvPr>
        </p:nvSpPr>
        <p:spPr>
          <a:xfrm>
            <a:off x="8761967" y="6356350"/>
            <a:ext cx="291678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66027-F104-473B-AA5F-758021E4B406}" type="slidenum">
              <a:rPr kumimoji="0" lang="en-GB" sz="1200" b="0" i="0" u="none" strike="noStrike" kern="1200" cap="none" spc="0" normalizeH="0" baseline="0" noProof="0" smtClean="0">
                <a:ln>
                  <a:noFill/>
                </a:ln>
                <a:solidFill>
                  <a:srgbClr val="3B3B3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3B3B3C">
                  <a:tint val="75000"/>
                </a:srgb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CF6DDD11-DCC8-449A-AB66-71D71CB5BF29}"/>
              </a:ext>
            </a:extLst>
          </p:cNvPr>
          <p:cNvSpPr>
            <a:spLocks noGrp="1"/>
          </p:cNvSpPr>
          <p:nvPr>
            <p:ph sz="half" idx="1"/>
          </p:nvPr>
        </p:nvSpPr>
        <p:spPr>
          <a:xfrm>
            <a:off x="515938" y="1160462"/>
            <a:ext cx="4859338" cy="5076825"/>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8">
            <a:extLst>
              <a:ext uri="{FF2B5EF4-FFF2-40B4-BE49-F238E27FC236}">
                <a16:creationId xmlns:a16="http://schemas.microsoft.com/office/drawing/2014/main" id="{F167F7F8-371A-4243-9F57-E651DBCEC696}"/>
              </a:ext>
            </a:extLst>
          </p:cNvPr>
          <p:cNvSpPr>
            <a:spLocks noGrp="1"/>
          </p:cNvSpPr>
          <p:nvPr>
            <p:ph type="body" sz="quarter" idx="13" hasCustomPrompt="1"/>
          </p:nvPr>
        </p:nvSpPr>
        <p:spPr>
          <a:xfrm>
            <a:off x="515938" y="368300"/>
            <a:ext cx="4859338" cy="539750"/>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37230"/>
                </a:solidFill>
                <a:effectLst/>
                <a:uLnTx/>
                <a:uFillTx/>
                <a:latin typeface="CubeOT" panose="020B0504020101010102" pitchFamily="34" charset="0"/>
                <a:ea typeface="+mn-ea"/>
                <a:cs typeface="CubeOT" panose="020B0504020101010102" pitchFamily="34" charset="0"/>
              </a:rPr>
              <a:t>Click to edit Master title</a:t>
            </a:r>
            <a:endParaRPr kumimoji="0" lang="en-GB" sz="3200" b="0" i="0" u="none" strike="noStrike" kern="1200" cap="none" spc="0" normalizeH="0" baseline="0" noProof="0">
              <a:ln>
                <a:noFill/>
              </a:ln>
              <a:solidFill>
                <a:srgbClr val="E37230"/>
              </a:solidFill>
              <a:effectLst/>
              <a:uLnTx/>
              <a:uFillTx/>
              <a:latin typeface="CubeOT" panose="020B0504020101010102" pitchFamily="34" charset="0"/>
              <a:ea typeface="+mn-ea"/>
              <a:cs typeface="CubeOT" panose="020B0504020101010102" pitchFamily="34" charset="0"/>
            </a:endParaRPr>
          </a:p>
        </p:txBody>
      </p:sp>
      <p:sp>
        <p:nvSpPr>
          <p:cNvPr id="10" name="Content Placeholder 2">
            <a:extLst>
              <a:ext uri="{FF2B5EF4-FFF2-40B4-BE49-F238E27FC236}">
                <a16:creationId xmlns:a16="http://schemas.microsoft.com/office/drawing/2014/main" id="{E9C7D577-529B-482A-955F-8A0626D00DE4}"/>
              </a:ext>
            </a:extLst>
          </p:cNvPr>
          <p:cNvSpPr>
            <a:spLocks noGrp="1"/>
          </p:cNvSpPr>
          <p:nvPr>
            <p:ph sz="half" idx="14"/>
          </p:nvPr>
        </p:nvSpPr>
        <p:spPr>
          <a:xfrm>
            <a:off x="6743700" y="1160464"/>
            <a:ext cx="4932364" cy="5076824"/>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390028260"/>
      </p:ext>
    </p:extLst>
  </p:cSld>
  <p:clrMapOvr>
    <a:masterClrMapping/>
  </p:clrMapOvr>
  <p:extLst>
    <p:ext uri="{DCECCB84-F9BA-43D5-87BE-67443E8EF086}">
      <p15:sldGuideLst xmlns:p15="http://schemas.microsoft.com/office/powerpoint/2012/main">
        <p15:guide id="1" pos="3386">
          <p15:clr>
            <a:srgbClr val="FBAE40"/>
          </p15:clr>
        </p15:guide>
        <p15:guide id="2" pos="424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5938" y="274639"/>
            <a:ext cx="11066461" cy="1066799"/>
          </a:xfrm>
        </p:spPr>
        <p:txBody>
          <a:bodyPr/>
          <a:lstStyle>
            <a:lvl1pPr>
              <a:defRPr sz="3200">
                <a:solidFill>
                  <a:schemeClr val="bg2"/>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515938" y="1557338"/>
            <a:ext cx="11066461" cy="4568824"/>
          </a:xfrm>
          <a:prstGeom prst="rect">
            <a:avLst/>
          </a:prstGeom>
        </p:spPr>
        <p:txBody>
          <a:bodyPr/>
          <a:lstStyle>
            <a:lvl1pPr marL="0" indent="0">
              <a:buNone/>
              <a:defRPr/>
            </a:lvl1pPr>
            <a:lvl2pPr marL="443332" indent="0">
              <a:buNone/>
              <a:defRPr/>
            </a:lvl2pPr>
            <a:lvl3pPr marL="886665" indent="0">
              <a:buNone/>
              <a:defRPr/>
            </a:lvl3pPr>
            <a:lvl4pPr marL="1329997" indent="0">
              <a:buNone/>
              <a:defRPr/>
            </a:lvl4pPr>
            <a:lvl5pPr marL="1773329" indent="0">
              <a:buNone/>
              <a:defRPr/>
            </a:lvl5pPr>
          </a:lstStyle>
          <a:p>
            <a:pPr lvl="0"/>
            <a:r>
              <a:rPr lang="en-US"/>
              <a:t>Edit Master text styles</a:t>
            </a:r>
            <a:endParaRPr lang="en-GB"/>
          </a:p>
        </p:txBody>
      </p:sp>
      <p:sp>
        <p:nvSpPr>
          <p:cNvPr id="7" name="Date Placeholder 3">
            <a:extLst>
              <a:ext uri="{FF2B5EF4-FFF2-40B4-BE49-F238E27FC236}">
                <a16:creationId xmlns:a16="http://schemas.microsoft.com/office/drawing/2014/main" id="{B03D8336-3CED-468B-B98E-577399501AA9}"/>
              </a:ext>
            </a:extLst>
          </p:cNvPr>
          <p:cNvSpPr>
            <a:spLocks noGrp="1"/>
          </p:cNvSpPr>
          <p:nvPr>
            <p:ph type="dt" sz="half" idx="2"/>
          </p:nvPr>
        </p:nvSpPr>
        <p:spPr>
          <a:xfrm>
            <a:off x="521871" y="6356350"/>
            <a:ext cx="2844800" cy="365125"/>
          </a:xfrm>
          <a:prstGeom prst="rect">
            <a:avLst/>
          </a:prstGeom>
        </p:spPr>
        <p:txBody>
          <a:bodyPr vert="horz" lIns="91440" tIns="45720" rIns="91440" bIns="45720" rtlCol="0" anchor="ctr"/>
          <a:lstStyle>
            <a:lvl1pPr algn="l">
              <a:defRPr sz="1164">
                <a:solidFill>
                  <a:schemeClr val="tx1">
                    <a:tint val="75000"/>
                  </a:schemeClr>
                </a:solidFill>
              </a:defRPr>
            </a:lvl1pPr>
          </a:lstStyle>
          <a:p>
            <a:fld id="{AA171DEC-40A1-415A-8E90-1131359DE4D1}" type="datetimeFigureOut">
              <a:rPr lang="en-GB" smtClean="0"/>
              <a:t>29/04/2025</a:t>
            </a:fld>
            <a:endParaRPr lang="en-GB"/>
          </a:p>
        </p:txBody>
      </p:sp>
    </p:spTree>
    <p:extLst>
      <p:ext uri="{BB962C8B-B14F-4D97-AF65-F5344CB8AC3E}">
        <p14:creationId xmlns:p14="http://schemas.microsoft.com/office/powerpoint/2010/main" val="183053690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0/50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BA2039-76DB-4819-8B20-0BEFF12467C6}"/>
              </a:ext>
            </a:extLst>
          </p:cNvPr>
          <p:cNvSpPr>
            <a:spLocks noGrp="1"/>
          </p:cNvSpPr>
          <p:nvPr>
            <p:ph type="dt" sz="half" idx="10"/>
          </p:nvPr>
        </p:nvSpPr>
        <p:spPr/>
        <p:txBody>
          <a:bodyPr/>
          <a:lstStyle/>
          <a:p>
            <a:fld id="{78DB0DAF-5C72-4069-A461-5FC0BAACBEE2}" type="datetimeFigureOut">
              <a:rPr lang="en-GB" smtClean="0"/>
              <a:t>29/04/2025</a:t>
            </a:fld>
            <a:endParaRPr lang="en-GB"/>
          </a:p>
        </p:txBody>
      </p:sp>
      <p:sp>
        <p:nvSpPr>
          <p:cNvPr id="6" name="Slide Number Placeholder 5">
            <a:extLst>
              <a:ext uri="{FF2B5EF4-FFF2-40B4-BE49-F238E27FC236}">
                <a16:creationId xmlns:a16="http://schemas.microsoft.com/office/drawing/2014/main" id="{8FA2ECC2-0447-4256-A011-6806379161AB}"/>
              </a:ext>
            </a:extLst>
          </p:cNvPr>
          <p:cNvSpPr>
            <a:spLocks noGrp="1"/>
          </p:cNvSpPr>
          <p:nvPr>
            <p:ph type="sldNum" sz="quarter" idx="12"/>
          </p:nvPr>
        </p:nvSpPr>
        <p:spPr/>
        <p:txBody>
          <a:bodyPr/>
          <a:lstStyle/>
          <a:p>
            <a:fld id="{E2666027-F104-473B-AA5F-758021E4B406}" type="slidenum">
              <a:rPr lang="en-GB" smtClean="0"/>
              <a:t>‹#›</a:t>
            </a:fld>
            <a:endParaRPr lang="en-GB"/>
          </a:p>
        </p:txBody>
      </p:sp>
      <p:sp>
        <p:nvSpPr>
          <p:cNvPr id="8" name="Content Placeholder 2">
            <a:extLst>
              <a:ext uri="{FF2B5EF4-FFF2-40B4-BE49-F238E27FC236}">
                <a16:creationId xmlns:a16="http://schemas.microsoft.com/office/drawing/2014/main" id="{CF6DDD11-DCC8-449A-AB66-71D71CB5BF29}"/>
              </a:ext>
            </a:extLst>
          </p:cNvPr>
          <p:cNvSpPr>
            <a:spLocks noGrp="1"/>
          </p:cNvSpPr>
          <p:nvPr>
            <p:ph sz="half" idx="1"/>
          </p:nvPr>
        </p:nvSpPr>
        <p:spPr>
          <a:xfrm>
            <a:off x="515938" y="1175658"/>
            <a:ext cx="4859337" cy="506163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Text Placeholder 18">
            <a:extLst>
              <a:ext uri="{FF2B5EF4-FFF2-40B4-BE49-F238E27FC236}">
                <a16:creationId xmlns:a16="http://schemas.microsoft.com/office/drawing/2014/main" id="{F167F7F8-371A-4243-9F57-E651DBCEC696}"/>
              </a:ext>
            </a:extLst>
          </p:cNvPr>
          <p:cNvSpPr>
            <a:spLocks noGrp="1"/>
          </p:cNvSpPr>
          <p:nvPr>
            <p:ph type="body" sz="quarter" idx="13" hasCustomPrompt="1"/>
          </p:nvPr>
        </p:nvSpPr>
        <p:spPr>
          <a:xfrm>
            <a:off x="515938" y="368300"/>
            <a:ext cx="4859337" cy="539750"/>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37230"/>
                </a:solidFill>
                <a:effectLst/>
                <a:uLnTx/>
                <a:uFillTx/>
                <a:latin typeface="CubeOT" panose="020B0504020101010102" pitchFamily="34" charset="0"/>
                <a:ea typeface="+mn-ea"/>
                <a:cs typeface="CubeOT" panose="020B0504020101010102" pitchFamily="34" charset="0"/>
              </a:rPr>
              <a:t>Click to edit Master title</a:t>
            </a:r>
            <a:endParaRPr kumimoji="0" lang="en-GB" sz="3200" b="0" i="0" u="none" strike="noStrike" kern="1200" cap="none" spc="0" normalizeH="0" baseline="0" noProof="0">
              <a:ln>
                <a:noFill/>
              </a:ln>
              <a:solidFill>
                <a:srgbClr val="E37230"/>
              </a:solidFill>
              <a:effectLst/>
              <a:uLnTx/>
              <a:uFillTx/>
              <a:latin typeface="CubeOT" panose="020B0504020101010102" pitchFamily="34" charset="0"/>
              <a:ea typeface="+mn-ea"/>
              <a:cs typeface="CubeOT" panose="020B0504020101010102" pitchFamily="34" charset="0"/>
            </a:endParaRPr>
          </a:p>
        </p:txBody>
      </p:sp>
      <p:sp>
        <p:nvSpPr>
          <p:cNvPr id="10" name="Content Placeholder 2">
            <a:extLst>
              <a:ext uri="{FF2B5EF4-FFF2-40B4-BE49-F238E27FC236}">
                <a16:creationId xmlns:a16="http://schemas.microsoft.com/office/drawing/2014/main" id="{E9C7D577-529B-482A-955F-8A0626D00DE4}"/>
              </a:ext>
            </a:extLst>
          </p:cNvPr>
          <p:cNvSpPr>
            <a:spLocks noGrp="1"/>
          </p:cNvSpPr>
          <p:nvPr>
            <p:ph sz="half" idx="14"/>
          </p:nvPr>
        </p:nvSpPr>
        <p:spPr>
          <a:xfrm>
            <a:off x="6816725" y="1175658"/>
            <a:ext cx="4859338" cy="5061630"/>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889264035"/>
      </p:ext>
    </p:extLst>
  </p:cSld>
  <p:clrMapOvr>
    <a:masterClrMapping/>
  </p:clrMapOvr>
  <p:extLst>
    <p:ext uri="{DCECCB84-F9BA-43D5-87BE-67443E8EF086}">
      <p15:sldGuideLst xmlns:p15="http://schemas.microsoft.com/office/powerpoint/2012/main">
        <p15:guide id="1" pos="3386">
          <p15:clr>
            <a:srgbClr val="FBAE40"/>
          </p15:clr>
        </p15:guide>
        <p15:guide id="2" pos="429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D7963B-5757-F3C0-A1E1-970D7B0EE36B}"/>
              </a:ext>
            </a:extLst>
          </p:cNvPr>
          <p:cNvSpPr>
            <a:spLocks noGrp="1"/>
          </p:cNvSpPr>
          <p:nvPr>
            <p:ph type="pic" sz="quarter" idx="16"/>
          </p:nvPr>
        </p:nvSpPr>
        <p:spPr>
          <a:xfrm>
            <a:off x="7963937" y="0"/>
            <a:ext cx="4228063"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4" y="435272"/>
            <a:ext cx="6877867" cy="1218795"/>
          </a:xfrm>
        </p:spPr>
        <p:txBody>
          <a:bodyPr/>
          <a:lstStyle>
            <a:lvl1pPr>
              <a:defRPr>
                <a:latin typeface="+mj-lt"/>
              </a:defRPr>
            </a:lvl1pPr>
          </a:lstStyle>
          <a:p>
            <a:r>
              <a:rPr lang="en-US"/>
              <a:t>Click to edit Master title style</a:t>
            </a:r>
            <a:endParaRPr lang="nb-NO"/>
          </a:p>
        </p:txBody>
      </p:sp>
      <p:sp>
        <p:nvSpPr>
          <p:cNvPr id="9" name="Text Placeholder 8">
            <a:extLst>
              <a:ext uri="{FF2B5EF4-FFF2-40B4-BE49-F238E27FC236}">
                <a16:creationId xmlns:a16="http://schemas.microsoft.com/office/drawing/2014/main" id="{F1F5DAA9-C65D-9ACF-8667-03AD0A1B6636}"/>
              </a:ext>
            </a:extLst>
          </p:cNvPr>
          <p:cNvSpPr>
            <a:spLocks noGrp="1"/>
          </p:cNvSpPr>
          <p:nvPr>
            <p:ph type="body" sz="quarter" idx="13"/>
          </p:nvPr>
        </p:nvSpPr>
        <p:spPr>
          <a:xfrm>
            <a:off x="508635" y="2089340"/>
            <a:ext cx="6877867" cy="3601849"/>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 name="Date Placeholder 2">
            <a:extLst>
              <a:ext uri="{FF2B5EF4-FFF2-40B4-BE49-F238E27FC236}">
                <a16:creationId xmlns:a16="http://schemas.microsoft.com/office/drawing/2014/main" id="{C18CA0FD-0659-116E-495C-7C42A794211C}"/>
              </a:ext>
            </a:extLst>
          </p:cNvPr>
          <p:cNvSpPr>
            <a:spLocks noGrp="1"/>
          </p:cNvSpPr>
          <p:nvPr>
            <p:ph type="dt" sz="half" idx="18"/>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A92AF9C7-B3F6-3BBC-CCE6-5945A7046279}"/>
              </a:ext>
            </a:extLst>
          </p:cNvPr>
          <p:cNvSpPr>
            <a:spLocks noGrp="1"/>
          </p:cNvSpPr>
          <p:nvPr>
            <p:ph type="ftr" sz="quarter" idx="19"/>
          </p:nvPr>
        </p:nvSpPr>
        <p:spPr>
          <a:xfrm>
            <a:off x="4818743" y="6249691"/>
            <a:ext cx="2844800" cy="365125"/>
          </a:xfrm>
          <a:prstGeom prst="rect">
            <a:avLst/>
          </a:prstGeom>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B942D197-1413-64F4-2854-8CACF26C41C2}"/>
              </a:ext>
            </a:extLst>
          </p:cNvPr>
          <p:cNvSpPr>
            <a:spLocks noGrp="1"/>
          </p:cNvSpPr>
          <p:nvPr>
            <p:ph type="sldNum" sz="quarter" idx="20"/>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addin_logo" hidden="1">
            <a:extLst>
              <a:ext uri="{FF2B5EF4-FFF2-40B4-BE49-F238E27FC236}">
                <a16:creationId xmlns:a16="http://schemas.microsoft.com/office/drawing/2014/main" id="{B6EBDD1E-FB96-7EFA-24A6-56DA1045A56F}"/>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286325F8-AFE0-9A45-B84F-B9CD1BE11B5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6" name="logo_dark" hidden="1">
            <a:extLst>
              <a:ext uri="{FF2B5EF4-FFF2-40B4-BE49-F238E27FC236}">
                <a16:creationId xmlns:a16="http://schemas.microsoft.com/office/drawing/2014/main" id="{CF931133-0A13-A746-6A87-0C3FA655DF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1" name="logo_red" hidden="1">
            <a:extLst>
              <a:ext uri="{FF2B5EF4-FFF2-40B4-BE49-F238E27FC236}">
                <a16:creationId xmlns:a16="http://schemas.microsoft.com/office/drawing/2014/main" id="{6CBCEB55-A458-7F3A-0ECB-99E92EB61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2" name="Text Placeholder 12">
            <a:extLst>
              <a:ext uri="{FF2B5EF4-FFF2-40B4-BE49-F238E27FC236}">
                <a16:creationId xmlns:a16="http://schemas.microsoft.com/office/drawing/2014/main" id="{4A4D5D5D-79C5-C3C4-773E-3516B3F6FC1A}"/>
              </a:ext>
            </a:extLst>
          </p:cNvPr>
          <p:cNvSpPr>
            <a:spLocks noGrp="1"/>
          </p:cNvSpPr>
          <p:nvPr>
            <p:ph type="body" sz="quarter" idx="22" hasCustomPrompt="1"/>
          </p:nvPr>
        </p:nvSpPr>
        <p:spPr>
          <a:xfrm>
            <a:off x="10627995" y="6149367"/>
            <a:ext cx="1053466" cy="428956"/>
          </a:xfrm>
          <a:blipFill>
            <a:blip r:embed="rId5">
              <a:extLst>
                <a:ext uri="{96DAC541-7B7A-43D3-8B79-37D633B846F1}">
                  <asvg:svgBlip xmlns:asvg="http://schemas.microsoft.com/office/drawing/2016/SVG/main" r:embed="rId6"/>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3" name="Text Placeholder 9">
            <a:extLst>
              <a:ext uri="{FF2B5EF4-FFF2-40B4-BE49-F238E27FC236}">
                <a16:creationId xmlns:a16="http://schemas.microsoft.com/office/drawing/2014/main" id="{CB3DD184-7F72-861F-C833-B3A53DCC20F3}"/>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25831576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orside med bilde">
    <p:bg>
      <p:bgPr>
        <a:solidFill>
          <a:srgbClr val="DFEF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508635" y="2603460"/>
            <a:ext cx="4087410" cy="1478140"/>
          </a:xfrm>
        </p:spPr>
        <p:txBody>
          <a:bodyPr anchor="ctr">
            <a:spAutoFit/>
          </a:bodyPr>
          <a:lstStyle>
            <a:lvl1pPr algn="l">
              <a:lnSpc>
                <a:spcPct val="98000"/>
              </a:lnSpc>
              <a:defRPr sz="4901" b="0" spc="0" baseline="0">
                <a:solidFill>
                  <a:schemeClr val="tx1"/>
                </a:solidFill>
                <a:latin typeface="+mj-lt"/>
              </a:defRPr>
            </a:lvl1pPr>
          </a:lstStyle>
          <a:p>
            <a:r>
              <a:rPr lang="nb-NO"/>
              <a:t>Overskrift to linjer</a:t>
            </a:r>
          </a:p>
        </p:txBody>
      </p:sp>
      <p:sp>
        <p:nvSpPr>
          <p:cNvPr id="3" name="Subtitle 2">
            <a:extLst>
              <a:ext uri="{FF2B5EF4-FFF2-40B4-BE49-F238E27FC236}">
                <a16:creationId xmlns:a16="http://schemas.microsoft.com/office/drawing/2014/main" id="{F19F4847-1898-0A4A-69EB-34419B16A9CB}"/>
              </a:ext>
            </a:extLst>
          </p:cNvPr>
          <p:cNvSpPr>
            <a:spLocks noGrp="1"/>
          </p:cNvSpPr>
          <p:nvPr>
            <p:ph type="subTitle" idx="1"/>
          </p:nvPr>
        </p:nvSpPr>
        <p:spPr>
          <a:xfrm>
            <a:off x="508635" y="4455578"/>
            <a:ext cx="4087410" cy="1271492"/>
          </a:xfrm>
          <a:effectLst>
            <a:outerShdw blurRad="50800" dist="50800" dir="5400000" algn="ctr" rotWithShape="0">
              <a:srgbClr val="0000FE">
                <a:alpha val="0"/>
              </a:srgbClr>
            </a:outerShdw>
          </a:effectLst>
        </p:spPr>
        <p:txBody>
          <a:bodyPr lIns="0"/>
          <a:lstStyle>
            <a:lvl1pPr marL="0" indent="0" algn="l">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5" name="Picture Placeholder 4">
            <a:extLst>
              <a:ext uri="{FF2B5EF4-FFF2-40B4-BE49-F238E27FC236}">
                <a16:creationId xmlns:a16="http://schemas.microsoft.com/office/drawing/2014/main" id="{9B85DBB3-1210-8DCA-15AC-5FDFA03C2FF4}"/>
              </a:ext>
            </a:extLst>
          </p:cNvPr>
          <p:cNvSpPr>
            <a:spLocks noGrp="1"/>
          </p:cNvSpPr>
          <p:nvPr>
            <p:ph type="pic" sz="quarter" idx="10"/>
          </p:nvPr>
        </p:nvSpPr>
        <p:spPr>
          <a:xfrm>
            <a:off x="6096000" y="0"/>
            <a:ext cx="6096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7" name="Text Placeholder 6">
            <a:extLst>
              <a:ext uri="{FF2B5EF4-FFF2-40B4-BE49-F238E27FC236}">
                <a16:creationId xmlns:a16="http://schemas.microsoft.com/office/drawing/2014/main" id="{FA20A13C-D830-AB85-2200-4A14D65EFFA0}"/>
              </a:ext>
            </a:extLst>
          </p:cNvPr>
          <p:cNvSpPr>
            <a:spLocks noGrp="1"/>
          </p:cNvSpPr>
          <p:nvPr>
            <p:ph type="body" sz="quarter" idx="11" hasCustomPrompt="1"/>
          </p:nvPr>
        </p:nvSpPr>
        <p:spPr>
          <a:xfrm>
            <a:off x="508860" y="2098011"/>
            <a:ext cx="1226916" cy="276487"/>
          </a:xfrm>
          <a:solidFill>
            <a:srgbClr val="03542D"/>
          </a:solidFill>
          <a:effectLst>
            <a:outerShdw blurRad="50800" dist="50800" dir="5400000" algn="ctr" rotWithShape="0">
              <a:srgbClr val="0000FF">
                <a:alpha val="0"/>
              </a:srgbClr>
            </a:outerShdw>
          </a:effectLst>
        </p:spPr>
        <p:txBody>
          <a:bodyPr wrap="none" lIns="90000" tIns="46800" rIns="90000" bIns="46800" anchor="ctr">
            <a:spAutoFit/>
          </a:bodyPr>
          <a:lstStyle>
            <a:lvl1pPr marL="0" indent="0" algn="l">
              <a:buNone/>
              <a:defRPr sz="1100" b="0" cap="all" baseline="0">
                <a:solidFill>
                  <a:srgbClr val="DFEFD4"/>
                </a:solidFill>
                <a:latin typeface="Norad Sans bold" pitchFamily="2" charset="0"/>
              </a:defRPr>
            </a:lvl1pPr>
          </a:lstStyle>
          <a:p>
            <a:pPr lvl="0"/>
            <a:r>
              <a:rPr lang="nb-NO"/>
              <a:t>STED, </a:t>
            </a:r>
            <a:r>
              <a:rPr lang="nb-NO" err="1"/>
              <a:t>xxxx.xx</a:t>
            </a:r>
            <a:endParaRPr lang="nb-NO"/>
          </a:p>
        </p:txBody>
      </p:sp>
      <p:sp>
        <p:nvSpPr>
          <p:cNvPr id="4" name="addin_logo" hidden="1">
            <a:extLst>
              <a:ext uri="{FF2B5EF4-FFF2-40B4-BE49-F238E27FC236}">
                <a16:creationId xmlns:a16="http://schemas.microsoft.com/office/drawing/2014/main" id="{D598C15F-A1B0-AC8B-142F-FFD80CC30E77}"/>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6" name="addin_colorlist" hidden="1">
            <a:extLst>
              <a:ext uri="{FF2B5EF4-FFF2-40B4-BE49-F238E27FC236}">
                <a16:creationId xmlns:a16="http://schemas.microsoft.com/office/drawing/2014/main" id="{D34A9809-AFA0-C63F-A966-A88568A39C9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bg_green_1_text_black,bg_green_2_text_black,bg_blue_text_black,bg_pink_text_black,bg_blue_text_black,bg_purple_text_black,bg_pink_text_black,</a:t>
            </a:r>
          </a:p>
        </p:txBody>
      </p:sp>
      <p:sp>
        <p:nvSpPr>
          <p:cNvPr id="8" name="addin_background" hidden="1">
            <a:extLst>
              <a:ext uri="{FF2B5EF4-FFF2-40B4-BE49-F238E27FC236}">
                <a16:creationId xmlns:a16="http://schemas.microsoft.com/office/drawing/2014/main" id="{A110CF36-DBAE-75D4-E96F-10867B46D342}"/>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9" name="addin_text" hidden="1">
            <a:extLst>
              <a:ext uri="{FF2B5EF4-FFF2-40B4-BE49-F238E27FC236}">
                <a16:creationId xmlns:a16="http://schemas.microsoft.com/office/drawing/2014/main" id="{FCBABFA2-ADE9-AA45-A632-D2630F8A2A31}"/>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11" name="addin_colorbox" hidden="1">
            <a:extLst>
              <a:ext uri="{FF2B5EF4-FFF2-40B4-BE49-F238E27FC236}">
                <a16:creationId xmlns:a16="http://schemas.microsoft.com/office/drawing/2014/main" id="{BA5AB4EC-E5E3-E67A-C73F-56559539E3EB}"/>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4" name="Text Placeholder 13">
            <a:extLst>
              <a:ext uri="{FF2B5EF4-FFF2-40B4-BE49-F238E27FC236}">
                <a16:creationId xmlns:a16="http://schemas.microsoft.com/office/drawing/2014/main" id="{0062CE48-5A08-53A4-B706-3EE758F675FF}"/>
              </a:ext>
            </a:extLst>
          </p:cNvPr>
          <p:cNvSpPr>
            <a:spLocks noGrp="1"/>
          </p:cNvSpPr>
          <p:nvPr>
            <p:ph type="body" sz="quarter" idx="12" hasCustomPrompt="1"/>
          </p:nvPr>
        </p:nvSpPr>
        <p:spPr>
          <a:xfrm>
            <a:off x="508636" y="382845"/>
            <a:ext cx="1056209" cy="430067"/>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pic>
        <p:nvPicPr>
          <p:cNvPr id="10" name="logo_dark" hidden="1">
            <a:extLst>
              <a:ext uri="{FF2B5EF4-FFF2-40B4-BE49-F238E27FC236}">
                <a16:creationId xmlns:a16="http://schemas.microsoft.com/office/drawing/2014/main" id="{A9DC5684-AC05-12C3-F73C-A6EB27F8E7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8635" y="382845"/>
            <a:ext cx="1056209" cy="430067"/>
          </a:xfrm>
          <a:prstGeom prst="rect">
            <a:avLst/>
          </a:prstGeom>
        </p:spPr>
      </p:pic>
      <p:pic>
        <p:nvPicPr>
          <p:cNvPr id="16" name="logo_light" hidden="1">
            <a:extLst>
              <a:ext uri="{FF2B5EF4-FFF2-40B4-BE49-F238E27FC236}">
                <a16:creationId xmlns:a16="http://schemas.microsoft.com/office/drawing/2014/main" id="{A0A87F20-38B7-0624-98F5-16F58E75E53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08635" y="382846"/>
            <a:ext cx="1056194" cy="430067"/>
          </a:xfrm>
          <a:prstGeom prst="rect">
            <a:avLst/>
          </a:prstGeom>
        </p:spPr>
      </p:pic>
      <p:pic>
        <p:nvPicPr>
          <p:cNvPr id="20" name="logo_blue" hidden="1">
            <a:extLst>
              <a:ext uri="{FF2B5EF4-FFF2-40B4-BE49-F238E27FC236}">
                <a16:creationId xmlns:a16="http://schemas.microsoft.com/office/drawing/2014/main" id="{B0E17E0E-8AB5-0EEF-7E4A-334C3A215AF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08636" y="382846"/>
            <a:ext cx="1056194" cy="430067"/>
          </a:xfrm>
          <a:prstGeom prst="rect">
            <a:avLst/>
          </a:prstGeom>
        </p:spPr>
      </p:pic>
      <p:pic>
        <p:nvPicPr>
          <p:cNvPr id="22" name="logo_brown" hidden="1">
            <a:extLst>
              <a:ext uri="{FF2B5EF4-FFF2-40B4-BE49-F238E27FC236}">
                <a16:creationId xmlns:a16="http://schemas.microsoft.com/office/drawing/2014/main" id="{375FF0CD-CD29-4B4E-599D-F79916F5D82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08636" y="382846"/>
            <a:ext cx="1056194" cy="430067"/>
          </a:xfrm>
          <a:prstGeom prst="rect">
            <a:avLst/>
          </a:prstGeom>
        </p:spPr>
      </p:pic>
      <p:sp>
        <p:nvSpPr>
          <p:cNvPr id="17" name="addin_fillplaceholders" hidden="1">
            <a:extLst>
              <a:ext uri="{FF2B5EF4-FFF2-40B4-BE49-F238E27FC236}">
                <a16:creationId xmlns:a16="http://schemas.microsoft.com/office/drawing/2014/main" id="{CB7CFDB7-9AD6-3760-E3A0-485137229B48}"/>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sp>
        <p:nvSpPr>
          <p:cNvPr id="18" name="Text Placeholder 6">
            <a:extLst>
              <a:ext uri="{FF2B5EF4-FFF2-40B4-BE49-F238E27FC236}">
                <a16:creationId xmlns:a16="http://schemas.microsoft.com/office/drawing/2014/main" id="{04D82020-A24D-F74D-3526-A98CDD361FCF}"/>
              </a:ext>
            </a:extLst>
          </p:cNvPr>
          <p:cNvSpPr>
            <a:spLocks noGrp="1"/>
          </p:cNvSpPr>
          <p:nvPr>
            <p:ph type="body" sz="quarter" idx="13" hasCustomPrompt="1"/>
          </p:nvPr>
        </p:nvSpPr>
        <p:spPr>
          <a:xfrm>
            <a:off x="508634" y="4375470"/>
            <a:ext cx="4087410"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spTree>
    <p:extLst>
      <p:ext uri="{BB962C8B-B14F-4D97-AF65-F5344CB8AC3E}">
        <p14:creationId xmlns:p14="http://schemas.microsoft.com/office/powerpoint/2010/main" val="3281478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rside med logo">
    <p:bg>
      <p:bgPr>
        <a:solidFill>
          <a:srgbClr val="DFEF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1465943" y="4136625"/>
            <a:ext cx="9260114" cy="1478140"/>
          </a:xfrm>
        </p:spPr>
        <p:txBody>
          <a:bodyPr anchor="ctr">
            <a:noAutofit/>
          </a:bodyPr>
          <a:lstStyle>
            <a:lvl1pPr algn="ctr">
              <a:lnSpc>
                <a:spcPct val="98000"/>
              </a:lnSpc>
              <a:defRPr sz="4901" b="0" spc="0" baseline="0">
                <a:solidFill>
                  <a:schemeClr val="tx1"/>
                </a:solidFill>
                <a:latin typeface="+mj-lt"/>
              </a:defRPr>
            </a:lvl1pPr>
          </a:lstStyle>
          <a:p>
            <a:r>
              <a:rPr lang="nb-NO"/>
              <a:t>Overskrift </a:t>
            </a:r>
            <a:br>
              <a:rPr lang="nb-NO"/>
            </a:br>
            <a:r>
              <a:rPr lang="nb-NO"/>
              <a:t>to linjer</a:t>
            </a:r>
          </a:p>
        </p:txBody>
      </p:sp>
      <p:sp>
        <p:nvSpPr>
          <p:cNvPr id="12" name="Subtitle 2">
            <a:extLst>
              <a:ext uri="{FF2B5EF4-FFF2-40B4-BE49-F238E27FC236}">
                <a16:creationId xmlns:a16="http://schemas.microsoft.com/office/drawing/2014/main" id="{24A07367-0470-A68B-EC7A-E1C4809E9A58}"/>
              </a:ext>
            </a:extLst>
          </p:cNvPr>
          <p:cNvSpPr>
            <a:spLocks noGrp="1"/>
          </p:cNvSpPr>
          <p:nvPr>
            <p:ph type="subTitle" idx="1"/>
          </p:nvPr>
        </p:nvSpPr>
        <p:spPr>
          <a:xfrm>
            <a:off x="1465943" y="5846596"/>
            <a:ext cx="9260114" cy="562566"/>
          </a:xfrm>
          <a:effectLst>
            <a:outerShdw blurRad="50800" dist="50800" dir="5400000" algn="ctr" rotWithShape="0">
              <a:srgbClr val="0000FE">
                <a:alpha val="0"/>
              </a:srgbClr>
            </a:outerShdw>
          </a:effectLst>
        </p:spPr>
        <p:txBody>
          <a:bodyPr lIns="0"/>
          <a:lstStyle>
            <a:lvl1pPr marL="0" indent="0" algn="ctr">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3" name="addin_logo" hidden="1">
            <a:extLst>
              <a:ext uri="{FF2B5EF4-FFF2-40B4-BE49-F238E27FC236}">
                <a16:creationId xmlns:a16="http://schemas.microsoft.com/office/drawing/2014/main" id="{978E3FF1-F28C-E744-DDC8-47F6D361AB4A}"/>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4" name="addin_colorlist" hidden="1">
            <a:extLst>
              <a:ext uri="{FF2B5EF4-FFF2-40B4-BE49-F238E27FC236}">
                <a16:creationId xmlns:a16="http://schemas.microsoft.com/office/drawing/2014/main" id="{91A42D34-5B6C-21FB-3650-C9260B18F83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bg_green_1_text_black,bg_green_2_text_black,bg_blue_text_black,bg_pink_text_black,bg_blue_text_black,bg_purple_text_black,bg_pink_text_black,</a:t>
            </a:r>
          </a:p>
        </p:txBody>
      </p:sp>
      <p:sp>
        <p:nvSpPr>
          <p:cNvPr id="5" name="addin_background" hidden="1">
            <a:extLst>
              <a:ext uri="{FF2B5EF4-FFF2-40B4-BE49-F238E27FC236}">
                <a16:creationId xmlns:a16="http://schemas.microsoft.com/office/drawing/2014/main" id="{CDD88547-8183-AE0A-77BD-971F24312BD7}"/>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6" name="addin_text" hidden="1">
            <a:extLst>
              <a:ext uri="{FF2B5EF4-FFF2-40B4-BE49-F238E27FC236}">
                <a16:creationId xmlns:a16="http://schemas.microsoft.com/office/drawing/2014/main" id="{38805E4B-0399-31CD-F576-C04859E07208}"/>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7" name="addin_colorbox" hidden="1">
            <a:extLst>
              <a:ext uri="{FF2B5EF4-FFF2-40B4-BE49-F238E27FC236}">
                <a16:creationId xmlns:a16="http://schemas.microsoft.com/office/drawing/2014/main" id="{7A6B0FDD-1F2C-1C12-FF86-D3F87CEE5AE6}"/>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8" name="addin_fillplaceholders" hidden="1">
            <a:extLst>
              <a:ext uri="{FF2B5EF4-FFF2-40B4-BE49-F238E27FC236}">
                <a16:creationId xmlns:a16="http://schemas.microsoft.com/office/drawing/2014/main" id="{DA054F2F-D42F-4D19-7421-AFADCDABEBEB}"/>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9" name="logo_dark" hidden="1">
            <a:extLst>
              <a:ext uri="{FF2B5EF4-FFF2-40B4-BE49-F238E27FC236}">
                <a16:creationId xmlns:a16="http://schemas.microsoft.com/office/drawing/2014/main" id="{E9EE47A3-3AA9-E5BB-F97E-863E69AF9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96252" y="749098"/>
            <a:ext cx="1799496" cy="2965323"/>
          </a:xfrm>
          <a:prstGeom prst="rect">
            <a:avLst/>
          </a:prstGeom>
        </p:spPr>
      </p:pic>
      <p:pic>
        <p:nvPicPr>
          <p:cNvPr id="16" name="logo_light" hidden="1">
            <a:extLst>
              <a:ext uri="{FF2B5EF4-FFF2-40B4-BE49-F238E27FC236}">
                <a16:creationId xmlns:a16="http://schemas.microsoft.com/office/drawing/2014/main" id="{C259460E-2800-E34A-86D5-D31B0C4327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96253" y="749100"/>
            <a:ext cx="1799469" cy="2965323"/>
          </a:xfrm>
          <a:prstGeom prst="rect">
            <a:avLst/>
          </a:prstGeom>
        </p:spPr>
      </p:pic>
      <p:pic>
        <p:nvPicPr>
          <p:cNvPr id="18" name="logo_blue" hidden="1">
            <a:extLst>
              <a:ext uri="{FF2B5EF4-FFF2-40B4-BE49-F238E27FC236}">
                <a16:creationId xmlns:a16="http://schemas.microsoft.com/office/drawing/2014/main" id="{8272D333-BF3E-0298-68AE-ABA2D86CD3A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96253" y="749100"/>
            <a:ext cx="1799470" cy="2965323"/>
          </a:xfrm>
          <a:prstGeom prst="rect">
            <a:avLst/>
          </a:prstGeom>
        </p:spPr>
      </p:pic>
      <p:pic>
        <p:nvPicPr>
          <p:cNvPr id="20" name="logo_brown" hidden="1">
            <a:extLst>
              <a:ext uri="{FF2B5EF4-FFF2-40B4-BE49-F238E27FC236}">
                <a16:creationId xmlns:a16="http://schemas.microsoft.com/office/drawing/2014/main" id="{2FDEBC4F-B811-E304-D4FE-7C5169B24BF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196253" y="749100"/>
            <a:ext cx="1799469" cy="2965323"/>
          </a:xfrm>
          <a:prstGeom prst="rect">
            <a:avLst/>
          </a:prstGeom>
        </p:spPr>
      </p:pic>
      <p:sp>
        <p:nvSpPr>
          <p:cNvPr id="11" name="Text Placeholder 10">
            <a:extLst>
              <a:ext uri="{FF2B5EF4-FFF2-40B4-BE49-F238E27FC236}">
                <a16:creationId xmlns:a16="http://schemas.microsoft.com/office/drawing/2014/main" id="{4C0C4CD3-E7E4-DF36-D4AF-4ECB056CDD56}"/>
              </a:ext>
            </a:extLst>
          </p:cNvPr>
          <p:cNvSpPr>
            <a:spLocks noGrp="1"/>
          </p:cNvSpPr>
          <p:nvPr>
            <p:ph type="body" sz="quarter" idx="10" hasCustomPrompt="1"/>
          </p:nvPr>
        </p:nvSpPr>
        <p:spPr>
          <a:xfrm>
            <a:off x="5196252" y="749099"/>
            <a:ext cx="1799496" cy="2965323"/>
          </a:xfrm>
          <a:blipFill>
            <a:blip r:embed="rId2">
              <a:extLst>
                <a:ext uri="{96DAC541-7B7A-43D3-8B79-37D633B846F1}">
                  <asvg:svgBlip xmlns:asvg="http://schemas.microsoft.com/office/drawing/2016/SVG/main" r:embed="rId3"/>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0" name="Text Placeholder 6">
            <a:extLst>
              <a:ext uri="{FF2B5EF4-FFF2-40B4-BE49-F238E27FC236}">
                <a16:creationId xmlns:a16="http://schemas.microsoft.com/office/drawing/2014/main" id="{A1B4E1EA-25C7-8251-CFA4-31C38BC3DAF9}"/>
              </a:ext>
            </a:extLst>
          </p:cNvPr>
          <p:cNvSpPr>
            <a:spLocks noGrp="1"/>
          </p:cNvSpPr>
          <p:nvPr>
            <p:ph type="body" sz="quarter" idx="13" hasCustomPrompt="1"/>
          </p:nvPr>
        </p:nvSpPr>
        <p:spPr>
          <a:xfrm>
            <a:off x="1465943" y="5768186"/>
            <a:ext cx="9260114"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spTree>
    <p:extLst>
      <p:ext uri="{BB962C8B-B14F-4D97-AF65-F5344CB8AC3E}">
        <p14:creationId xmlns:p14="http://schemas.microsoft.com/office/powerpoint/2010/main" val="38243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8477251" cy="1218795"/>
          </a:xfrm>
        </p:spPr>
        <p:txBody>
          <a:bodyPr/>
          <a:lstStyle>
            <a:lvl1pPr>
              <a:defRPr>
                <a:latin typeface="+mj-lt"/>
              </a:defRPr>
            </a:lvl1pPr>
          </a:lstStyle>
          <a:p>
            <a:r>
              <a:rPr lang="en-US"/>
              <a:t>Click to edit Master title style</a:t>
            </a:r>
            <a:endParaRPr lang="nb-NO"/>
          </a:p>
        </p:txBody>
      </p:sp>
      <p:sp>
        <p:nvSpPr>
          <p:cNvPr id="10" name="Date Placeholder 9">
            <a:extLst>
              <a:ext uri="{FF2B5EF4-FFF2-40B4-BE49-F238E27FC236}">
                <a16:creationId xmlns:a16="http://schemas.microsoft.com/office/drawing/2014/main" id="{33BF395C-5621-AF56-F87D-7B63AB635AD0}"/>
              </a:ext>
            </a:extLst>
          </p:cNvPr>
          <p:cNvSpPr>
            <a:spLocks noGrp="1"/>
          </p:cNvSpPr>
          <p:nvPr>
            <p:ph type="dt" sz="half" idx="10"/>
          </p:nvPr>
        </p:nvSpPr>
        <p:spPr/>
        <p:txBody>
          <a:bodyPr/>
          <a:lstStyle>
            <a:lvl1pPr>
              <a:defRPr>
                <a:latin typeface="+mn-lt"/>
              </a:defRPr>
            </a:lvl1pPr>
          </a:lstStyle>
          <a:p>
            <a:r>
              <a:rPr lang="nb-NO"/>
              <a:t>2022-12</a:t>
            </a:r>
          </a:p>
        </p:txBody>
      </p:sp>
      <p:sp>
        <p:nvSpPr>
          <p:cNvPr id="11" name="Footer Placeholder 10">
            <a:extLst>
              <a:ext uri="{FF2B5EF4-FFF2-40B4-BE49-F238E27FC236}">
                <a16:creationId xmlns:a16="http://schemas.microsoft.com/office/drawing/2014/main" id="{854A4E33-EF5C-23EC-3462-5AABB3D35C97}"/>
              </a:ext>
            </a:extLst>
          </p:cNvPr>
          <p:cNvSpPr>
            <a:spLocks noGrp="1"/>
          </p:cNvSpPr>
          <p:nvPr>
            <p:ph type="ftr" sz="quarter" idx="11"/>
          </p:nvPr>
        </p:nvSpPr>
        <p:spPr/>
        <p:txBody>
          <a:bodyPr/>
          <a:lstStyle>
            <a:lvl1pPr>
              <a:defRPr>
                <a:latin typeface="+mn-lt"/>
              </a:defRPr>
            </a:lvl1pPr>
          </a:lstStyle>
          <a:p>
            <a:endParaRPr lang="nb-NO"/>
          </a:p>
        </p:txBody>
      </p:sp>
      <p:sp>
        <p:nvSpPr>
          <p:cNvPr id="12" name="Slide Number Placeholder 11">
            <a:extLst>
              <a:ext uri="{FF2B5EF4-FFF2-40B4-BE49-F238E27FC236}">
                <a16:creationId xmlns:a16="http://schemas.microsoft.com/office/drawing/2014/main" id="{08040306-45E4-1597-93C9-DA7E7AAE623E}"/>
              </a:ext>
            </a:extLst>
          </p:cNvPr>
          <p:cNvSpPr>
            <a:spLocks noGrp="1"/>
          </p:cNvSpPr>
          <p:nvPr>
            <p:ph type="sldNum" sz="quarter" idx="12"/>
          </p:nvPr>
        </p:nvSpPr>
        <p:spPr/>
        <p:txBody>
          <a:bodyPr/>
          <a:lstStyle>
            <a:lvl1pPr>
              <a:defRPr>
                <a:latin typeface="+mn-lt"/>
              </a:defRPr>
            </a:lvl1pPr>
          </a:lstStyle>
          <a:p>
            <a:fld id="{D9498812-75DB-45C7-A78C-56B6395BDEA1}" type="slidenum">
              <a:rPr lang="nb-NO" smtClean="0"/>
              <a:pPr/>
              <a:t>‹#›</a:t>
            </a:fld>
            <a:endParaRPr lang="nb-NO"/>
          </a:p>
        </p:txBody>
      </p:sp>
      <p:sp>
        <p:nvSpPr>
          <p:cNvPr id="4" name="Content Placeholder 3">
            <a:extLst>
              <a:ext uri="{FF2B5EF4-FFF2-40B4-BE49-F238E27FC236}">
                <a16:creationId xmlns:a16="http://schemas.microsoft.com/office/drawing/2014/main" id="{2C031997-3908-E44B-44EE-C2FEC645B757}"/>
              </a:ext>
            </a:extLst>
          </p:cNvPr>
          <p:cNvSpPr>
            <a:spLocks noGrp="1"/>
          </p:cNvSpPr>
          <p:nvPr>
            <p:ph sz="quarter" idx="13"/>
          </p:nvPr>
        </p:nvSpPr>
        <p:spPr>
          <a:xfrm>
            <a:off x="508636" y="2094104"/>
            <a:ext cx="8477251" cy="3597084"/>
          </a:xfrm>
          <a:prstGeom prst="rect">
            <a:avLst/>
          </a:prstGeom>
        </p:spPr>
        <p:txBody>
          <a:bodyPr lIns="108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 name="Text Placeholder 9">
            <a:extLst>
              <a:ext uri="{FF2B5EF4-FFF2-40B4-BE49-F238E27FC236}">
                <a16:creationId xmlns:a16="http://schemas.microsoft.com/office/drawing/2014/main" id="{2FC43DCE-70A3-D28B-1116-C3828452A6D8}"/>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745442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undertittler og teks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4" y="435272"/>
            <a:ext cx="11169334" cy="1218795"/>
          </a:xfrm>
        </p:spPr>
        <p:txBody>
          <a:bodyPr/>
          <a:lstStyle>
            <a:lvl1pPr>
              <a:defRPr>
                <a:latin typeface="+mj-lt"/>
              </a:defRPr>
            </a:lvl1pPr>
          </a:lstStyle>
          <a:p>
            <a:r>
              <a:rPr lang="en-US"/>
              <a:t>Click to edit Master title style</a:t>
            </a:r>
            <a:endParaRPr lang="nb-NO"/>
          </a:p>
        </p:txBody>
      </p:sp>
      <p:sp>
        <p:nvSpPr>
          <p:cNvPr id="9" name="Text Placeholder 8">
            <a:extLst>
              <a:ext uri="{FF2B5EF4-FFF2-40B4-BE49-F238E27FC236}">
                <a16:creationId xmlns:a16="http://schemas.microsoft.com/office/drawing/2014/main" id="{F1F5DAA9-C65D-9ACF-8667-03AD0A1B6636}"/>
              </a:ext>
            </a:extLst>
          </p:cNvPr>
          <p:cNvSpPr>
            <a:spLocks noGrp="1"/>
          </p:cNvSpPr>
          <p:nvPr>
            <p:ph type="body" sz="quarter" idx="13"/>
          </p:nvPr>
        </p:nvSpPr>
        <p:spPr>
          <a:xfrm>
            <a:off x="508635" y="2438682"/>
            <a:ext cx="5384165" cy="325250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8">
            <a:extLst>
              <a:ext uri="{FF2B5EF4-FFF2-40B4-BE49-F238E27FC236}">
                <a16:creationId xmlns:a16="http://schemas.microsoft.com/office/drawing/2014/main" id="{57AA593A-E99B-F4B2-7182-B259960523E2}"/>
              </a:ext>
            </a:extLst>
          </p:cNvPr>
          <p:cNvSpPr>
            <a:spLocks noGrp="1"/>
          </p:cNvSpPr>
          <p:nvPr>
            <p:ph type="body" sz="quarter" idx="15"/>
          </p:nvPr>
        </p:nvSpPr>
        <p:spPr>
          <a:xfrm>
            <a:off x="508634" y="2089340"/>
            <a:ext cx="5384165" cy="349342"/>
          </a:xfrm>
          <a:prstGeom prst="rect">
            <a:avLst/>
          </a:prstGeom>
        </p:spPr>
        <p:txBody>
          <a:bodyPr lIns="0" tIns="0" rIns="0" bIns="0"/>
          <a:lstStyle>
            <a:lvl1pPr marL="0" indent="0">
              <a:buNone/>
              <a:defRPr b="0">
                <a:latin typeface="Norad Sans bold" pitchFamily="2" charset="0"/>
              </a:defRPr>
            </a:lvl1pPr>
            <a:lvl2pPr marL="228646" indent="0">
              <a:buNone/>
              <a:defRPr/>
            </a:lvl2pPr>
          </a:lstStyle>
          <a:p>
            <a:pPr lvl="0"/>
            <a:r>
              <a:rPr lang="en-US"/>
              <a:t>Click to edit Master text styles</a:t>
            </a:r>
          </a:p>
        </p:txBody>
      </p:sp>
      <p:sp>
        <p:nvSpPr>
          <p:cNvPr id="14" name="Text Placeholder 8">
            <a:extLst>
              <a:ext uri="{FF2B5EF4-FFF2-40B4-BE49-F238E27FC236}">
                <a16:creationId xmlns:a16="http://schemas.microsoft.com/office/drawing/2014/main" id="{448D7D97-3082-36B1-67BD-7919CE7CE6A2}"/>
              </a:ext>
            </a:extLst>
          </p:cNvPr>
          <p:cNvSpPr>
            <a:spLocks noGrp="1"/>
          </p:cNvSpPr>
          <p:nvPr>
            <p:ph type="body" sz="quarter" idx="16"/>
          </p:nvPr>
        </p:nvSpPr>
        <p:spPr>
          <a:xfrm>
            <a:off x="6293804" y="2438682"/>
            <a:ext cx="5384165" cy="325250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5" name="Text Placeholder 8">
            <a:extLst>
              <a:ext uri="{FF2B5EF4-FFF2-40B4-BE49-F238E27FC236}">
                <a16:creationId xmlns:a16="http://schemas.microsoft.com/office/drawing/2014/main" id="{F3DF988D-039E-1777-93A5-AA22E63E84E6}"/>
              </a:ext>
            </a:extLst>
          </p:cNvPr>
          <p:cNvSpPr>
            <a:spLocks noGrp="1"/>
          </p:cNvSpPr>
          <p:nvPr>
            <p:ph type="body" sz="quarter" idx="17"/>
          </p:nvPr>
        </p:nvSpPr>
        <p:spPr>
          <a:xfrm>
            <a:off x="6293803" y="2089340"/>
            <a:ext cx="5384165" cy="349342"/>
          </a:xfrm>
          <a:prstGeom prst="rect">
            <a:avLst/>
          </a:prstGeom>
        </p:spPr>
        <p:txBody>
          <a:bodyPr lIns="0" tIns="0" rIns="0" bIns="0"/>
          <a:lstStyle>
            <a:lvl1pPr marL="0" indent="0">
              <a:buNone/>
              <a:defRPr b="0">
                <a:latin typeface="Norad Sans bold" pitchFamily="2" charset="0"/>
              </a:defRPr>
            </a:lvl1pPr>
            <a:lvl2pPr marL="228646"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40D8FCBC-FE57-79A5-8882-E7A7878C424D}"/>
              </a:ext>
            </a:extLst>
          </p:cNvPr>
          <p:cNvSpPr>
            <a:spLocks noGrp="1"/>
          </p:cNvSpPr>
          <p:nvPr>
            <p:ph type="dt" sz="half" idx="18"/>
          </p:nvPr>
        </p:nvSpPr>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0E6FA2D7-62EB-8242-3D26-DA29451A0657}"/>
              </a:ext>
            </a:extLst>
          </p:cNvPr>
          <p:cNvSpPr>
            <a:spLocks noGrp="1"/>
          </p:cNvSpPr>
          <p:nvPr>
            <p:ph type="ftr" sz="quarter" idx="19"/>
          </p:nvPr>
        </p:nvSpPr>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16E8D162-FE9A-625D-2C1C-7BD89F640ECC}"/>
              </a:ext>
            </a:extLst>
          </p:cNvPr>
          <p:cNvSpPr>
            <a:spLocks noGrp="1"/>
          </p:cNvSpPr>
          <p:nvPr>
            <p:ph type="sldNum" sz="quarter" idx="20"/>
          </p:nvPr>
        </p:nvSpPr>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89723ECB-C19E-B220-F7D4-D1B7606BC652}"/>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2467910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D7963B-5757-F3C0-A1E1-970D7B0EE36B}"/>
              </a:ext>
            </a:extLst>
          </p:cNvPr>
          <p:cNvSpPr>
            <a:spLocks noGrp="1"/>
          </p:cNvSpPr>
          <p:nvPr>
            <p:ph type="pic" sz="quarter" idx="16"/>
          </p:nvPr>
        </p:nvSpPr>
        <p:spPr>
          <a:xfrm>
            <a:off x="7963937" y="0"/>
            <a:ext cx="4228063"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4" y="435272"/>
            <a:ext cx="6877867" cy="1218795"/>
          </a:xfrm>
        </p:spPr>
        <p:txBody>
          <a:bodyPr/>
          <a:lstStyle>
            <a:lvl1pPr>
              <a:defRPr>
                <a:latin typeface="+mj-lt"/>
              </a:defRPr>
            </a:lvl1pPr>
          </a:lstStyle>
          <a:p>
            <a:r>
              <a:rPr lang="en-US"/>
              <a:t>Click to edit Master title style</a:t>
            </a:r>
            <a:endParaRPr lang="nb-NO"/>
          </a:p>
        </p:txBody>
      </p:sp>
      <p:sp>
        <p:nvSpPr>
          <p:cNvPr id="9" name="Text Placeholder 8">
            <a:extLst>
              <a:ext uri="{FF2B5EF4-FFF2-40B4-BE49-F238E27FC236}">
                <a16:creationId xmlns:a16="http://schemas.microsoft.com/office/drawing/2014/main" id="{F1F5DAA9-C65D-9ACF-8667-03AD0A1B6636}"/>
              </a:ext>
            </a:extLst>
          </p:cNvPr>
          <p:cNvSpPr>
            <a:spLocks noGrp="1"/>
          </p:cNvSpPr>
          <p:nvPr>
            <p:ph type="body" sz="quarter" idx="13"/>
          </p:nvPr>
        </p:nvSpPr>
        <p:spPr>
          <a:xfrm>
            <a:off x="508635" y="2089340"/>
            <a:ext cx="6877867" cy="3601849"/>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 name="Date Placeholder 2">
            <a:extLst>
              <a:ext uri="{FF2B5EF4-FFF2-40B4-BE49-F238E27FC236}">
                <a16:creationId xmlns:a16="http://schemas.microsoft.com/office/drawing/2014/main" id="{C18CA0FD-0659-116E-495C-7C42A794211C}"/>
              </a:ext>
            </a:extLst>
          </p:cNvPr>
          <p:cNvSpPr>
            <a:spLocks noGrp="1"/>
          </p:cNvSpPr>
          <p:nvPr>
            <p:ph type="dt" sz="half" idx="18"/>
          </p:nvPr>
        </p:nvSpPr>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A92AF9C7-B3F6-3BBC-CCE6-5945A7046279}"/>
              </a:ext>
            </a:extLst>
          </p:cNvPr>
          <p:cNvSpPr>
            <a:spLocks noGrp="1"/>
          </p:cNvSpPr>
          <p:nvPr>
            <p:ph type="ftr" sz="quarter" idx="19"/>
          </p:nvPr>
        </p:nvSpPr>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B942D197-1413-64F4-2854-8CACF26C41C2}"/>
              </a:ext>
            </a:extLst>
          </p:cNvPr>
          <p:cNvSpPr>
            <a:spLocks noGrp="1"/>
          </p:cNvSpPr>
          <p:nvPr>
            <p:ph type="sldNum" sz="quarter" idx="20"/>
          </p:nvPr>
        </p:nvSpPr>
        <p:spPr/>
        <p:txBody>
          <a:bodyPr/>
          <a:lstStyle>
            <a:lvl1pPr>
              <a:defRPr>
                <a:latin typeface="+mn-lt"/>
              </a:defRPr>
            </a:lvl1pPr>
          </a:lstStyle>
          <a:p>
            <a:fld id="{D9498812-75DB-45C7-A78C-56B6395BDEA1}" type="slidenum">
              <a:rPr lang="nb-NO" smtClean="0"/>
              <a:pPr/>
              <a:t>‹#›</a:t>
            </a:fld>
            <a:endParaRPr lang="nb-NO"/>
          </a:p>
        </p:txBody>
      </p:sp>
      <p:sp>
        <p:nvSpPr>
          <p:cNvPr id="4" name="addin_logo" hidden="1">
            <a:extLst>
              <a:ext uri="{FF2B5EF4-FFF2-40B4-BE49-F238E27FC236}">
                <a16:creationId xmlns:a16="http://schemas.microsoft.com/office/drawing/2014/main" id="{B6EBDD1E-FB96-7EFA-24A6-56DA1045A56F}"/>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286325F8-AFE0-9A45-B84F-B9CD1BE11B5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6" name="logo_dark" hidden="1">
            <a:extLst>
              <a:ext uri="{FF2B5EF4-FFF2-40B4-BE49-F238E27FC236}">
                <a16:creationId xmlns:a16="http://schemas.microsoft.com/office/drawing/2014/main" id="{CF931133-0A13-A746-6A87-0C3FA655DF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1" name="logo_red" hidden="1">
            <a:extLst>
              <a:ext uri="{FF2B5EF4-FFF2-40B4-BE49-F238E27FC236}">
                <a16:creationId xmlns:a16="http://schemas.microsoft.com/office/drawing/2014/main" id="{6CBCEB55-A458-7F3A-0ECB-99E92EB61D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2" name="Text Placeholder 12">
            <a:extLst>
              <a:ext uri="{FF2B5EF4-FFF2-40B4-BE49-F238E27FC236}">
                <a16:creationId xmlns:a16="http://schemas.microsoft.com/office/drawing/2014/main" id="{4A4D5D5D-79C5-C3C4-773E-3516B3F6FC1A}"/>
              </a:ext>
            </a:extLst>
          </p:cNvPr>
          <p:cNvSpPr>
            <a:spLocks noGrp="1"/>
          </p:cNvSpPr>
          <p:nvPr>
            <p:ph type="body" sz="quarter" idx="22" hasCustomPrompt="1"/>
          </p:nvPr>
        </p:nvSpPr>
        <p:spPr>
          <a:xfrm>
            <a:off x="10627995" y="6149367"/>
            <a:ext cx="1053466" cy="428956"/>
          </a:xfrm>
          <a:blipFill>
            <a:blip r:embed="rId5">
              <a:extLst>
                <a:ext uri="{96DAC541-7B7A-43D3-8B79-37D633B846F1}">
                  <asvg:svgBlip xmlns:asvg="http://schemas.microsoft.com/office/drawing/2016/SVG/main" r:embed="rId7"/>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3" name="Text Placeholder 9">
            <a:extLst>
              <a:ext uri="{FF2B5EF4-FFF2-40B4-BE49-F238E27FC236}">
                <a16:creationId xmlns:a16="http://schemas.microsoft.com/office/drawing/2014/main" id="{CB3DD184-7F72-861F-C833-B3A53DCC20F3}"/>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527741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D7963B-5757-F3C0-A1E1-970D7B0EE36B}"/>
              </a:ext>
            </a:extLst>
          </p:cNvPr>
          <p:cNvSpPr>
            <a:spLocks noGrp="1"/>
          </p:cNvSpPr>
          <p:nvPr>
            <p:ph type="pic" sz="quarter" idx="16"/>
          </p:nvPr>
        </p:nvSpPr>
        <p:spPr>
          <a:xfrm>
            <a:off x="6124575" y="0"/>
            <a:ext cx="6067425"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5400176" cy="1218795"/>
          </a:xfrm>
        </p:spPr>
        <p:txBody>
          <a:bodyPr/>
          <a:lstStyle>
            <a:lvl1pPr>
              <a:defRPr>
                <a:latin typeface="+mj-lt"/>
              </a:defRPr>
            </a:lvl1pPr>
          </a:lstStyle>
          <a:p>
            <a:r>
              <a:rPr lang="en-US"/>
              <a:t>Click to edit Master title style</a:t>
            </a:r>
            <a:endParaRPr lang="nb-NO"/>
          </a:p>
        </p:txBody>
      </p:sp>
      <p:sp>
        <p:nvSpPr>
          <p:cNvPr id="8" name="Text Placeholder 8">
            <a:extLst>
              <a:ext uri="{FF2B5EF4-FFF2-40B4-BE49-F238E27FC236}">
                <a16:creationId xmlns:a16="http://schemas.microsoft.com/office/drawing/2014/main" id="{2D813B1D-42E3-4AA6-DBC2-029A5FDDA638}"/>
              </a:ext>
            </a:extLst>
          </p:cNvPr>
          <p:cNvSpPr>
            <a:spLocks noGrp="1"/>
          </p:cNvSpPr>
          <p:nvPr>
            <p:ph type="body" sz="quarter" idx="13"/>
          </p:nvPr>
        </p:nvSpPr>
        <p:spPr>
          <a:xfrm>
            <a:off x="508635" y="2089340"/>
            <a:ext cx="5400176" cy="3601849"/>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 name="Date Placeholder 2">
            <a:extLst>
              <a:ext uri="{FF2B5EF4-FFF2-40B4-BE49-F238E27FC236}">
                <a16:creationId xmlns:a16="http://schemas.microsoft.com/office/drawing/2014/main" id="{B2F6472E-7BB8-E94A-A6C7-0B1E23A39EC1}"/>
              </a:ext>
            </a:extLst>
          </p:cNvPr>
          <p:cNvSpPr>
            <a:spLocks noGrp="1"/>
          </p:cNvSpPr>
          <p:nvPr>
            <p:ph type="dt" sz="half" idx="18"/>
          </p:nvPr>
        </p:nvSpPr>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918DF690-D80F-8C03-DC0E-CE72886C9AA9}"/>
              </a:ext>
            </a:extLst>
          </p:cNvPr>
          <p:cNvSpPr>
            <a:spLocks noGrp="1"/>
          </p:cNvSpPr>
          <p:nvPr>
            <p:ph type="ftr" sz="quarter" idx="19"/>
          </p:nvPr>
        </p:nvSpPr>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7C8095F3-C6B5-3DE9-5827-8786D8E72A1A}"/>
              </a:ext>
            </a:extLst>
          </p:cNvPr>
          <p:cNvSpPr>
            <a:spLocks noGrp="1"/>
          </p:cNvSpPr>
          <p:nvPr>
            <p:ph type="sldNum" sz="quarter" idx="20"/>
          </p:nvPr>
        </p:nvSpPr>
        <p:spPr/>
        <p:txBody>
          <a:bodyPr/>
          <a:lstStyle>
            <a:lvl1pPr>
              <a:defRPr>
                <a:latin typeface="+mn-lt"/>
              </a:defRPr>
            </a:lvl1pPr>
          </a:lstStyle>
          <a:p>
            <a:fld id="{D9498812-75DB-45C7-A78C-56B6395BDEA1}" type="slidenum">
              <a:rPr lang="nb-NO" smtClean="0"/>
              <a:pPr/>
              <a:t>‹#›</a:t>
            </a:fld>
            <a:endParaRPr lang="nb-NO"/>
          </a:p>
        </p:txBody>
      </p:sp>
      <p:sp>
        <p:nvSpPr>
          <p:cNvPr id="4" name="addin_logo" hidden="1">
            <a:extLst>
              <a:ext uri="{FF2B5EF4-FFF2-40B4-BE49-F238E27FC236}">
                <a16:creationId xmlns:a16="http://schemas.microsoft.com/office/drawing/2014/main" id="{E5A1E2A1-613D-B5BA-91A5-1C116E04CC90}"/>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E63E828D-6BF1-B096-7270-FB973E22BCAC}"/>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6" name="logo_dark" hidden="1">
            <a:extLst>
              <a:ext uri="{FF2B5EF4-FFF2-40B4-BE49-F238E27FC236}">
                <a16:creationId xmlns:a16="http://schemas.microsoft.com/office/drawing/2014/main" id="{8EC24281-5627-74EB-2EFE-1188D2EA63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1" name="logo_red" hidden="1">
            <a:extLst>
              <a:ext uri="{FF2B5EF4-FFF2-40B4-BE49-F238E27FC236}">
                <a16:creationId xmlns:a16="http://schemas.microsoft.com/office/drawing/2014/main" id="{CB4D424A-8BD3-B0F5-A136-5D5FE89C55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2" name="Text Placeholder 12">
            <a:extLst>
              <a:ext uri="{FF2B5EF4-FFF2-40B4-BE49-F238E27FC236}">
                <a16:creationId xmlns:a16="http://schemas.microsoft.com/office/drawing/2014/main" id="{6F4D8492-BFA0-6707-6185-00D6CDF2DD4B}"/>
              </a:ext>
            </a:extLst>
          </p:cNvPr>
          <p:cNvSpPr>
            <a:spLocks noGrp="1"/>
          </p:cNvSpPr>
          <p:nvPr>
            <p:ph type="body" sz="quarter" idx="22" hasCustomPrompt="1"/>
          </p:nvPr>
        </p:nvSpPr>
        <p:spPr>
          <a:xfrm>
            <a:off x="10627995" y="6149367"/>
            <a:ext cx="1053466" cy="428956"/>
          </a:xfrm>
          <a:blipFill>
            <a:blip r:embed="rId5">
              <a:extLst>
                <a:ext uri="{96DAC541-7B7A-43D3-8B79-37D633B846F1}">
                  <asvg:svgBlip xmlns:asvg="http://schemas.microsoft.com/office/drawing/2016/SVG/main" r:embed="rId7"/>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3" name="Text Placeholder 9">
            <a:extLst>
              <a:ext uri="{FF2B5EF4-FFF2-40B4-BE49-F238E27FC236}">
                <a16:creationId xmlns:a16="http://schemas.microsoft.com/office/drawing/2014/main" id="{8A2D99B3-72AB-6CB3-4C3B-316DAECE535E}"/>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1225836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tel, undertittel, tekst og bilde (H)">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D7963B-5757-F3C0-A1E1-970D7B0EE36B}"/>
              </a:ext>
            </a:extLst>
          </p:cNvPr>
          <p:cNvSpPr>
            <a:spLocks noGrp="1"/>
          </p:cNvSpPr>
          <p:nvPr>
            <p:ph type="pic" sz="quarter" idx="16"/>
          </p:nvPr>
        </p:nvSpPr>
        <p:spPr>
          <a:xfrm>
            <a:off x="6124575" y="0"/>
            <a:ext cx="6067425"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5400176" cy="1218795"/>
          </a:xfrm>
        </p:spPr>
        <p:txBody>
          <a:bodyPr/>
          <a:lstStyle>
            <a:lvl1pPr>
              <a:defRPr>
                <a:latin typeface="+mj-lt"/>
              </a:defRPr>
            </a:lvl1pPr>
          </a:lstStyle>
          <a:p>
            <a:r>
              <a:rPr lang="en-US"/>
              <a:t>Click to edit Master title style</a:t>
            </a:r>
            <a:endParaRPr lang="nb-NO"/>
          </a:p>
        </p:txBody>
      </p:sp>
      <p:sp>
        <p:nvSpPr>
          <p:cNvPr id="8" name="Text Placeholder 8">
            <a:extLst>
              <a:ext uri="{FF2B5EF4-FFF2-40B4-BE49-F238E27FC236}">
                <a16:creationId xmlns:a16="http://schemas.microsoft.com/office/drawing/2014/main" id="{2D813B1D-42E3-4AA6-DBC2-029A5FDDA638}"/>
              </a:ext>
            </a:extLst>
          </p:cNvPr>
          <p:cNvSpPr>
            <a:spLocks noGrp="1"/>
          </p:cNvSpPr>
          <p:nvPr>
            <p:ph type="body" sz="quarter" idx="13"/>
          </p:nvPr>
        </p:nvSpPr>
        <p:spPr>
          <a:xfrm>
            <a:off x="508633" y="2649722"/>
            <a:ext cx="5400176" cy="304146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80087"/>
            <a:ext cx="5400176"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3" name="Date Placeholder 2">
            <a:extLst>
              <a:ext uri="{FF2B5EF4-FFF2-40B4-BE49-F238E27FC236}">
                <a16:creationId xmlns:a16="http://schemas.microsoft.com/office/drawing/2014/main" id="{0CA24483-F4CF-D4F3-AB29-89E32F5DC622}"/>
              </a:ext>
            </a:extLst>
          </p:cNvPr>
          <p:cNvSpPr>
            <a:spLocks noGrp="1"/>
          </p:cNvSpPr>
          <p:nvPr>
            <p:ph type="dt" sz="half" idx="19"/>
          </p:nvPr>
        </p:nvSpPr>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F319B44E-E256-9FB3-2504-5E57E7634508}"/>
              </a:ext>
            </a:extLst>
          </p:cNvPr>
          <p:cNvSpPr>
            <a:spLocks noGrp="1"/>
          </p:cNvSpPr>
          <p:nvPr>
            <p:ph type="ftr" sz="quarter" idx="20"/>
          </p:nvPr>
        </p:nvSpPr>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69C63952-BA91-A3BB-1D8F-4E2CF79702E4}"/>
              </a:ext>
            </a:extLst>
          </p:cNvPr>
          <p:cNvSpPr>
            <a:spLocks noGrp="1"/>
          </p:cNvSpPr>
          <p:nvPr>
            <p:ph type="sldNum" sz="quarter" idx="21"/>
          </p:nvPr>
        </p:nvSpPr>
        <p:spPr/>
        <p:txBody>
          <a:bodyPr/>
          <a:lstStyle>
            <a:lvl1pPr>
              <a:defRPr>
                <a:latin typeface="+mn-lt"/>
              </a:defRPr>
            </a:lvl1pPr>
          </a:lstStyle>
          <a:p>
            <a:fld id="{D9498812-75DB-45C7-A78C-56B6395BDEA1}" type="slidenum">
              <a:rPr lang="nb-NO" smtClean="0"/>
              <a:pPr/>
              <a:t>‹#›</a:t>
            </a:fld>
            <a:endParaRPr lang="nb-NO"/>
          </a:p>
        </p:txBody>
      </p:sp>
      <p:sp>
        <p:nvSpPr>
          <p:cNvPr id="4" name="addin_logo" hidden="1">
            <a:extLst>
              <a:ext uri="{FF2B5EF4-FFF2-40B4-BE49-F238E27FC236}">
                <a16:creationId xmlns:a16="http://schemas.microsoft.com/office/drawing/2014/main" id="{B506219D-B347-EA6F-5F57-13CD19A912FE}"/>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CB3CD2FE-7CFB-C0CF-8F65-22BA75C589B9}"/>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6" name="logo_dark" hidden="1">
            <a:extLst>
              <a:ext uri="{FF2B5EF4-FFF2-40B4-BE49-F238E27FC236}">
                <a16:creationId xmlns:a16="http://schemas.microsoft.com/office/drawing/2014/main" id="{B37A75E5-913D-7AEE-A741-BD8248AC46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2" name="logo_red" hidden="1">
            <a:extLst>
              <a:ext uri="{FF2B5EF4-FFF2-40B4-BE49-F238E27FC236}">
                <a16:creationId xmlns:a16="http://schemas.microsoft.com/office/drawing/2014/main" id="{D81B09F3-C77E-6AD5-7B49-E311A9485F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4" name="Text Placeholder 12">
            <a:extLst>
              <a:ext uri="{FF2B5EF4-FFF2-40B4-BE49-F238E27FC236}">
                <a16:creationId xmlns:a16="http://schemas.microsoft.com/office/drawing/2014/main" id="{BD3ED80B-B70A-98A6-8335-CD9877EB943A}"/>
              </a:ext>
            </a:extLst>
          </p:cNvPr>
          <p:cNvSpPr>
            <a:spLocks noGrp="1"/>
          </p:cNvSpPr>
          <p:nvPr>
            <p:ph type="body" sz="quarter" idx="22" hasCustomPrompt="1"/>
          </p:nvPr>
        </p:nvSpPr>
        <p:spPr>
          <a:xfrm>
            <a:off x="10627995" y="6149367"/>
            <a:ext cx="1053466" cy="428956"/>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3" name="Text Placeholder 9">
            <a:extLst>
              <a:ext uri="{FF2B5EF4-FFF2-40B4-BE49-F238E27FC236}">
                <a16:creationId xmlns:a16="http://schemas.microsoft.com/office/drawing/2014/main" id="{F30D61D2-F4F9-684C-DFB7-304358380ABC}"/>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636353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2053857" y="351979"/>
            <a:ext cx="7702918" cy="437427"/>
          </a:xfrm>
        </p:spPr>
        <p:txBody>
          <a:bodyPr anchor="t">
            <a:noAutofit/>
          </a:bodyPr>
          <a:lstStyle>
            <a:lvl1pPr algn="ctr">
              <a:defRPr sz="3000">
                <a:latin typeface="+mj-lt"/>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3A52A992-F4A3-54CD-E114-263C42F143B6}"/>
              </a:ext>
            </a:extLst>
          </p:cNvPr>
          <p:cNvSpPr>
            <a:spLocks noGrp="1"/>
          </p:cNvSpPr>
          <p:nvPr>
            <p:ph type="dt" sz="half" idx="10"/>
          </p:nvPr>
        </p:nvSpPr>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04F3EE0E-74A4-F788-1F93-21191DAEB2E5}"/>
              </a:ext>
            </a:extLst>
          </p:cNvPr>
          <p:cNvSpPr>
            <a:spLocks noGrp="1"/>
          </p:cNvSpPr>
          <p:nvPr>
            <p:ph type="ftr" sz="quarter" idx="11"/>
          </p:nvPr>
        </p:nvSpPr>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1C282B67-EE4F-82A9-F6E5-935B8BDB23DB}"/>
              </a:ext>
            </a:extLst>
          </p:cNvPr>
          <p:cNvSpPr>
            <a:spLocks noGrp="1"/>
          </p:cNvSpPr>
          <p:nvPr>
            <p:ph type="sldNum" sz="quarter" idx="12"/>
          </p:nvPr>
        </p:nvSpPr>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4A5DEA1B-C8E3-3D2C-E02F-EE298242B00B}"/>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747101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r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52A992-F4A3-54CD-E114-263C42F143B6}"/>
              </a:ext>
            </a:extLst>
          </p:cNvPr>
          <p:cNvSpPr>
            <a:spLocks noGrp="1"/>
          </p:cNvSpPr>
          <p:nvPr>
            <p:ph type="dt" sz="half" idx="10"/>
          </p:nvPr>
        </p:nvSpPr>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04F3EE0E-74A4-F788-1F93-21191DAEB2E5}"/>
              </a:ext>
            </a:extLst>
          </p:cNvPr>
          <p:cNvSpPr>
            <a:spLocks noGrp="1"/>
          </p:cNvSpPr>
          <p:nvPr>
            <p:ph type="ftr" sz="quarter" idx="11"/>
          </p:nvPr>
        </p:nvSpPr>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1C282B67-EE4F-82A9-F6E5-935B8BDB23DB}"/>
              </a:ext>
            </a:extLst>
          </p:cNvPr>
          <p:cNvSpPr>
            <a:spLocks noGrp="1"/>
          </p:cNvSpPr>
          <p:nvPr>
            <p:ph type="sldNum" sz="quarter" idx="12"/>
          </p:nvPr>
        </p:nvSpPr>
        <p:spPr/>
        <p:txBody>
          <a:bodyPr/>
          <a:lstStyle>
            <a:lvl1pPr>
              <a:defRPr>
                <a:latin typeface="+mn-lt"/>
              </a:defRPr>
            </a:lvl1pPr>
          </a:lstStyle>
          <a:p>
            <a:fld id="{D9498812-75DB-45C7-A78C-56B6395BDEA1}" type="slidenum">
              <a:rPr lang="nb-NO" smtClean="0"/>
              <a:pPr/>
              <a:t>‹#›</a:t>
            </a:fld>
            <a:endParaRPr lang="nb-NO"/>
          </a:p>
        </p:txBody>
      </p:sp>
      <p:pic>
        <p:nvPicPr>
          <p:cNvPr id="5" name="Graphic 4" hidden="1">
            <a:extLst>
              <a:ext uri="{FF2B5EF4-FFF2-40B4-BE49-F238E27FC236}">
                <a16:creationId xmlns:a16="http://schemas.microsoft.com/office/drawing/2014/main" id="{F942317C-E29A-24D8-199D-AC3D7B1138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6258" y="843863"/>
            <a:ext cx="9119484" cy="5344442"/>
          </a:xfrm>
          <a:prstGeom prst="rect">
            <a:avLst/>
          </a:prstGeom>
        </p:spPr>
      </p:pic>
      <p:sp>
        <p:nvSpPr>
          <p:cNvPr id="4" name="Text Placeholder 9">
            <a:extLst>
              <a:ext uri="{FF2B5EF4-FFF2-40B4-BE49-F238E27FC236}">
                <a16:creationId xmlns:a16="http://schemas.microsoft.com/office/drawing/2014/main" id="{23B41AE6-4F59-F928-87E3-3386F6D1C62E}"/>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
        <p:nvSpPr>
          <p:cNvPr id="6" name="Title 1">
            <a:extLst>
              <a:ext uri="{FF2B5EF4-FFF2-40B4-BE49-F238E27FC236}">
                <a16:creationId xmlns:a16="http://schemas.microsoft.com/office/drawing/2014/main" id="{082E2A64-F5A2-EDAD-9178-91F422353B4D}"/>
              </a:ext>
            </a:extLst>
          </p:cNvPr>
          <p:cNvSpPr>
            <a:spLocks noGrp="1"/>
          </p:cNvSpPr>
          <p:nvPr>
            <p:ph type="title"/>
          </p:nvPr>
        </p:nvSpPr>
        <p:spPr>
          <a:xfrm>
            <a:off x="2053857" y="351979"/>
            <a:ext cx="7702918" cy="437427"/>
          </a:xfrm>
        </p:spPr>
        <p:txBody>
          <a:bodyPr anchor="t">
            <a:noAutofit/>
          </a:bodyPr>
          <a:lstStyle>
            <a:lvl1pPr algn="ctr">
              <a:defRPr sz="3000">
                <a:latin typeface="+mj-lt"/>
              </a:defRPr>
            </a:lvl1pPr>
          </a:lstStyle>
          <a:p>
            <a:r>
              <a:rPr lang="en-US"/>
              <a:t>Click to edit Master title style</a:t>
            </a:r>
            <a:endParaRPr lang="nb-NO"/>
          </a:p>
        </p:txBody>
      </p:sp>
    </p:spTree>
    <p:extLst>
      <p:ext uri="{BB962C8B-B14F-4D97-AF65-F5344CB8AC3E}">
        <p14:creationId xmlns:p14="http://schemas.microsoft.com/office/powerpoint/2010/main" val="3456255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F23B0-0115-8DA4-288A-2626FCAFF81C}"/>
              </a:ext>
            </a:extLst>
          </p:cNvPr>
          <p:cNvSpPr>
            <a:spLocks noGrp="1"/>
          </p:cNvSpPr>
          <p:nvPr>
            <p:ph type="pic" sz="quarter" idx="18"/>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3" name="Date Placeholder 2">
            <a:extLst>
              <a:ext uri="{FF2B5EF4-FFF2-40B4-BE49-F238E27FC236}">
                <a16:creationId xmlns:a16="http://schemas.microsoft.com/office/drawing/2014/main" id="{2D59D723-E499-2C22-3F9B-C6C92380154F}"/>
              </a:ext>
            </a:extLst>
          </p:cNvPr>
          <p:cNvSpPr>
            <a:spLocks noGrp="1"/>
          </p:cNvSpPr>
          <p:nvPr>
            <p:ph type="dt" sz="half" idx="19"/>
          </p:nvPr>
        </p:nvSpPr>
        <p:spPr/>
        <p:txBody>
          <a:bodyPr/>
          <a:lstStyle>
            <a:lvl1pPr>
              <a:defRPr>
                <a:solidFill>
                  <a:schemeClr val="bg1"/>
                </a:solidFill>
                <a:latin typeface="+mn-lt"/>
              </a:defRPr>
            </a:lvl1pPr>
          </a:lstStyle>
          <a:p>
            <a:r>
              <a:rPr lang="nb-NO"/>
              <a:t>2022-12</a:t>
            </a:r>
          </a:p>
        </p:txBody>
      </p:sp>
      <p:sp>
        <p:nvSpPr>
          <p:cNvPr id="8" name="Footer Placeholder 7">
            <a:extLst>
              <a:ext uri="{FF2B5EF4-FFF2-40B4-BE49-F238E27FC236}">
                <a16:creationId xmlns:a16="http://schemas.microsoft.com/office/drawing/2014/main" id="{652101D5-B0A2-D32F-7D9F-CBB6219CDDE4}"/>
              </a:ext>
            </a:extLst>
          </p:cNvPr>
          <p:cNvSpPr>
            <a:spLocks noGrp="1"/>
          </p:cNvSpPr>
          <p:nvPr>
            <p:ph type="ftr" sz="quarter" idx="20"/>
          </p:nvPr>
        </p:nvSpPr>
        <p:spPr/>
        <p:txBody>
          <a:bodyPr/>
          <a:lstStyle>
            <a:lvl1pPr>
              <a:defRPr>
                <a:solidFill>
                  <a:schemeClr val="bg1"/>
                </a:solidFill>
                <a:latin typeface="+mn-lt"/>
              </a:defRPr>
            </a:lvl1pPr>
          </a:lstStyle>
          <a:p>
            <a:endParaRPr lang="nb-NO"/>
          </a:p>
        </p:txBody>
      </p:sp>
      <p:sp>
        <p:nvSpPr>
          <p:cNvPr id="9" name="Slide Number Placeholder 8">
            <a:extLst>
              <a:ext uri="{FF2B5EF4-FFF2-40B4-BE49-F238E27FC236}">
                <a16:creationId xmlns:a16="http://schemas.microsoft.com/office/drawing/2014/main" id="{D7C615C2-2B14-FE69-FB34-B89A73A691F4}"/>
              </a:ext>
            </a:extLst>
          </p:cNvPr>
          <p:cNvSpPr>
            <a:spLocks noGrp="1"/>
          </p:cNvSpPr>
          <p:nvPr>
            <p:ph type="sldNum" sz="quarter" idx="21"/>
          </p:nvPr>
        </p:nvSpPr>
        <p:spPr/>
        <p:txBody>
          <a:bodyPr/>
          <a:lstStyle>
            <a:lvl1pPr>
              <a:defRPr>
                <a:solidFill>
                  <a:schemeClr val="bg1"/>
                </a:solidFill>
                <a:latin typeface="+mn-lt"/>
              </a:defRPr>
            </a:lvl1pPr>
          </a:lstStyle>
          <a:p>
            <a:fld id="{D9498812-75DB-45C7-A78C-56B6395BDEA1}" type="slidenum">
              <a:rPr lang="nb-NO" smtClean="0"/>
              <a:pPr/>
              <a:t>‹#›</a:t>
            </a:fld>
            <a:endParaRPr lang="nb-NO"/>
          </a:p>
        </p:txBody>
      </p:sp>
      <p:sp>
        <p:nvSpPr>
          <p:cNvPr id="6" name="addin_logo" hidden="1">
            <a:extLst>
              <a:ext uri="{FF2B5EF4-FFF2-40B4-BE49-F238E27FC236}">
                <a16:creationId xmlns:a16="http://schemas.microsoft.com/office/drawing/2014/main" id="{51B30F2C-BDEE-8ADC-D0EC-18E91DCE81F0}"/>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10" name="addin_colorlist" hidden="1">
            <a:extLst>
              <a:ext uri="{FF2B5EF4-FFF2-40B4-BE49-F238E27FC236}">
                <a16:creationId xmlns:a16="http://schemas.microsoft.com/office/drawing/2014/main" id="{7204F040-257A-FE8F-97E5-66CF55076A7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11" name="logo_dark" hidden="1">
            <a:extLst>
              <a:ext uri="{FF2B5EF4-FFF2-40B4-BE49-F238E27FC236}">
                <a16:creationId xmlns:a16="http://schemas.microsoft.com/office/drawing/2014/main" id="{5597974D-4E4D-FDBF-456B-D5AD0082E7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2" name="logo_red" hidden="1">
            <a:extLst>
              <a:ext uri="{FF2B5EF4-FFF2-40B4-BE49-F238E27FC236}">
                <a16:creationId xmlns:a16="http://schemas.microsoft.com/office/drawing/2014/main" id="{B9C849CA-ADE5-4BD9-865F-7212F38362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3" name="Text Placeholder 12">
            <a:extLst>
              <a:ext uri="{FF2B5EF4-FFF2-40B4-BE49-F238E27FC236}">
                <a16:creationId xmlns:a16="http://schemas.microsoft.com/office/drawing/2014/main" id="{1DBB40C6-0A4D-B3CE-95C6-5F02078A0396}"/>
              </a:ext>
            </a:extLst>
          </p:cNvPr>
          <p:cNvSpPr>
            <a:spLocks noGrp="1"/>
          </p:cNvSpPr>
          <p:nvPr>
            <p:ph type="body" sz="quarter" idx="17" hasCustomPrompt="1"/>
          </p:nvPr>
        </p:nvSpPr>
        <p:spPr>
          <a:xfrm>
            <a:off x="10627995" y="6149367"/>
            <a:ext cx="1053466" cy="428956"/>
          </a:xfrm>
          <a:blipFill>
            <a:blip r:embed="rId7">
              <a:extLst>
                <a:ext uri="{96DAC541-7B7A-43D3-8B79-37D633B846F1}">
                  <asvg:svgBlip xmlns:asvg="http://schemas.microsoft.com/office/drawing/2016/SVG/main" r:embed="rId8"/>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4" name="Text Placeholder 9">
            <a:extLst>
              <a:ext uri="{FF2B5EF4-FFF2-40B4-BE49-F238E27FC236}">
                <a16:creationId xmlns:a16="http://schemas.microsoft.com/office/drawing/2014/main" id="{E65B3F82-9D1F-B551-C1FB-73C93F5CECF5}"/>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solidFill>
                  <a:schemeClr val="bg1"/>
                </a:solidFill>
                <a:latin typeface="Norad Serif" pitchFamily="2" charset="0"/>
              </a:defRPr>
            </a:lvl1pPr>
          </a:lstStyle>
          <a:p>
            <a:pPr lvl="0"/>
            <a:r>
              <a:rPr lang="nb-NO"/>
              <a:t>Kilde:</a:t>
            </a:r>
          </a:p>
        </p:txBody>
      </p:sp>
      <p:sp>
        <p:nvSpPr>
          <p:cNvPr id="5" name="Title 1">
            <a:extLst>
              <a:ext uri="{FF2B5EF4-FFF2-40B4-BE49-F238E27FC236}">
                <a16:creationId xmlns:a16="http://schemas.microsoft.com/office/drawing/2014/main" id="{B0E28C95-8F3C-04BA-3966-BE7332D488AE}"/>
              </a:ext>
            </a:extLst>
          </p:cNvPr>
          <p:cNvSpPr>
            <a:spLocks noGrp="1"/>
          </p:cNvSpPr>
          <p:nvPr>
            <p:ph type="title"/>
          </p:nvPr>
        </p:nvSpPr>
        <p:spPr>
          <a:xfrm>
            <a:off x="2053857" y="351979"/>
            <a:ext cx="7702918" cy="437427"/>
          </a:xfrm>
        </p:spPr>
        <p:txBody>
          <a:bodyPr anchor="t">
            <a:noAutofit/>
          </a:bodyPr>
          <a:lstStyle>
            <a:lvl1pPr algn="ctr">
              <a:defRPr sz="3000">
                <a:solidFill>
                  <a:schemeClr val="bg1"/>
                </a:solidFill>
                <a:latin typeface="+mj-lt"/>
              </a:defRPr>
            </a:lvl1pPr>
          </a:lstStyle>
          <a:p>
            <a:r>
              <a:rPr lang="en-US"/>
              <a:t>Click to edit Master title style</a:t>
            </a:r>
            <a:endParaRPr lang="nb-NO"/>
          </a:p>
        </p:txBody>
      </p:sp>
    </p:spTree>
    <p:extLst>
      <p:ext uri="{BB962C8B-B14F-4D97-AF65-F5344CB8AC3E}">
        <p14:creationId xmlns:p14="http://schemas.microsoft.com/office/powerpoint/2010/main" val="192972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D7963B-5757-F3C0-A1E1-970D7B0EE36B}"/>
              </a:ext>
            </a:extLst>
          </p:cNvPr>
          <p:cNvSpPr>
            <a:spLocks noGrp="1"/>
          </p:cNvSpPr>
          <p:nvPr>
            <p:ph type="pic" sz="quarter" idx="16"/>
          </p:nvPr>
        </p:nvSpPr>
        <p:spPr>
          <a:xfrm>
            <a:off x="6124575" y="0"/>
            <a:ext cx="6067425"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5400176" cy="1218795"/>
          </a:xfrm>
        </p:spPr>
        <p:txBody>
          <a:bodyPr/>
          <a:lstStyle>
            <a:lvl1pPr>
              <a:defRPr>
                <a:latin typeface="+mj-lt"/>
              </a:defRPr>
            </a:lvl1pPr>
          </a:lstStyle>
          <a:p>
            <a:r>
              <a:rPr lang="en-US"/>
              <a:t>Click to edit Master title style</a:t>
            </a:r>
            <a:endParaRPr lang="nb-NO"/>
          </a:p>
        </p:txBody>
      </p:sp>
      <p:sp>
        <p:nvSpPr>
          <p:cNvPr id="8" name="Text Placeholder 8">
            <a:extLst>
              <a:ext uri="{FF2B5EF4-FFF2-40B4-BE49-F238E27FC236}">
                <a16:creationId xmlns:a16="http://schemas.microsoft.com/office/drawing/2014/main" id="{2D813B1D-42E3-4AA6-DBC2-029A5FDDA638}"/>
              </a:ext>
            </a:extLst>
          </p:cNvPr>
          <p:cNvSpPr>
            <a:spLocks noGrp="1"/>
          </p:cNvSpPr>
          <p:nvPr>
            <p:ph type="body" sz="quarter" idx="13"/>
          </p:nvPr>
        </p:nvSpPr>
        <p:spPr>
          <a:xfrm>
            <a:off x="508635" y="2089340"/>
            <a:ext cx="5400176" cy="3601849"/>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 name="Date Placeholder 2">
            <a:extLst>
              <a:ext uri="{FF2B5EF4-FFF2-40B4-BE49-F238E27FC236}">
                <a16:creationId xmlns:a16="http://schemas.microsoft.com/office/drawing/2014/main" id="{B2F6472E-7BB8-E94A-A6C7-0B1E23A39EC1}"/>
              </a:ext>
            </a:extLst>
          </p:cNvPr>
          <p:cNvSpPr>
            <a:spLocks noGrp="1"/>
          </p:cNvSpPr>
          <p:nvPr>
            <p:ph type="dt" sz="half" idx="18"/>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918DF690-D80F-8C03-DC0E-CE72886C9AA9}"/>
              </a:ext>
            </a:extLst>
          </p:cNvPr>
          <p:cNvSpPr>
            <a:spLocks noGrp="1"/>
          </p:cNvSpPr>
          <p:nvPr>
            <p:ph type="ftr" sz="quarter" idx="19"/>
          </p:nvPr>
        </p:nvSpPr>
        <p:spPr>
          <a:xfrm>
            <a:off x="4818743" y="6249691"/>
            <a:ext cx="2844800" cy="365125"/>
          </a:xfrm>
          <a:prstGeom prst="rect">
            <a:avLst/>
          </a:prstGeom>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7C8095F3-C6B5-3DE9-5827-8786D8E72A1A}"/>
              </a:ext>
            </a:extLst>
          </p:cNvPr>
          <p:cNvSpPr>
            <a:spLocks noGrp="1"/>
          </p:cNvSpPr>
          <p:nvPr>
            <p:ph type="sldNum" sz="quarter" idx="20"/>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addin_logo" hidden="1">
            <a:extLst>
              <a:ext uri="{FF2B5EF4-FFF2-40B4-BE49-F238E27FC236}">
                <a16:creationId xmlns:a16="http://schemas.microsoft.com/office/drawing/2014/main" id="{E5A1E2A1-613D-B5BA-91A5-1C116E04CC90}"/>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E63E828D-6BF1-B096-7270-FB973E22BCAC}"/>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6" name="logo_dark" hidden="1">
            <a:extLst>
              <a:ext uri="{FF2B5EF4-FFF2-40B4-BE49-F238E27FC236}">
                <a16:creationId xmlns:a16="http://schemas.microsoft.com/office/drawing/2014/main" id="{8EC24281-5627-74EB-2EFE-1188D2EA63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1" name="logo_red" hidden="1">
            <a:extLst>
              <a:ext uri="{FF2B5EF4-FFF2-40B4-BE49-F238E27FC236}">
                <a16:creationId xmlns:a16="http://schemas.microsoft.com/office/drawing/2014/main" id="{CB4D424A-8BD3-B0F5-A136-5D5FE89C55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2" name="Text Placeholder 12">
            <a:extLst>
              <a:ext uri="{FF2B5EF4-FFF2-40B4-BE49-F238E27FC236}">
                <a16:creationId xmlns:a16="http://schemas.microsoft.com/office/drawing/2014/main" id="{6F4D8492-BFA0-6707-6185-00D6CDF2DD4B}"/>
              </a:ext>
            </a:extLst>
          </p:cNvPr>
          <p:cNvSpPr>
            <a:spLocks noGrp="1"/>
          </p:cNvSpPr>
          <p:nvPr>
            <p:ph type="body" sz="quarter" idx="22" hasCustomPrompt="1"/>
          </p:nvPr>
        </p:nvSpPr>
        <p:spPr>
          <a:xfrm>
            <a:off x="10627995" y="6149367"/>
            <a:ext cx="1053466" cy="428956"/>
          </a:xfrm>
          <a:blipFill>
            <a:blip r:embed="rId5">
              <a:extLst>
                <a:ext uri="{96DAC541-7B7A-43D3-8B79-37D633B846F1}">
                  <asvg:svgBlip xmlns:asvg="http://schemas.microsoft.com/office/drawing/2016/SVG/main" r:embed="rId6"/>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3" name="Text Placeholder 9">
            <a:extLst>
              <a:ext uri="{FF2B5EF4-FFF2-40B4-BE49-F238E27FC236}">
                <a16:creationId xmlns:a16="http://schemas.microsoft.com/office/drawing/2014/main" id="{8A2D99B3-72AB-6CB3-4C3B-316DAECE535E}"/>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1466087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pittel">
    <p:bg>
      <p:bgPr>
        <a:solidFill>
          <a:srgbClr val="DFEF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5853838" y="2744348"/>
            <a:ext cx="5831182" cy="739113"/>
          </a:xfrm>
        </p:spPr>
        <p:txBody>
          <a:bodyPr wrap="square" anchor="ctr">
            <a:spAutoFit/>
          </a:bodyPr>
          <a:lstStyle>
            <a:lvl1pPr algn="l">
              <a:lnSpc>
                <a:spcPct val="98000"/>
              </a:lnSpc>
              <a:defRPr sz="4901" spc="0" baseline="0">
                <a:solidFill>
                  <a:schemeClr val="tx1"/>
                </a:solidFill>
                <a:latin typeface="+mj-lt"/>
              </a:defRPr>
            </a:lvl1pPr>
          </a:lstStyle>
          <a:p>
            <a:r>
              <a:rPr lang="nb-NO"/>
              <a:t>Overskrift to linjer</a:t>
            </a:r>
          </a:p>
        </p:txBody>
      </p:sp>
      <p:sp>
        <p:nvSpPr>
          <p:cNvPr id="3" name="Subtitle 2">
            <a:extLst>
              <a:ext uri="{FF2B5EF4-FFF2-40B4-BE49-F238E27FC236}">
                <a16:creationId xmlns:a16="http://schemas.microsoft.com/office/drawing/2014/main" id="{F19F4847-1898-0A4A-69EB-34419B16A9CB}"/>
              </a:ext>
            </a:extLst>
          </p:cNvPr>
          <p:cNvSpPr>
            <a:spLocks noGrp="1"/>
          </p:cNvSpPr>
          <p:nvPr>
            <p:ph type="subTitle" idx="1"/>
          </p:nvPr>
        </p:nvSpPr>
        <p:spPr>
          <a:xfrm>
            <a:off x="5853838" y="4085044"/>
            <a:ext cx="5831182" cy="1271492"/>
          </a:xfrm>
          <a:effectLst>
            <a:outerShdw blurRad="50800" dist="50800" dir="5400000" algn="ctr" rotWithShape="0">
              <a:srgbClr val="0000FD">
                <a:alpha val="0"/>
              </a:srgbClr>
            </a:outerShdw>
          </a:effectLst>
        </p:spPr>
        <p:txBody>
          <a:bodyPr lIns="0"/>
          <a:lstStyle>
            <a:lvl1pPr marL="0" indent="0" algn="l">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9" name="colorbox">
            <a:extLst>
              <a:ext uri="{FF2B5EF4-FFF2-40B4-BE49-F238E27FC236}">
                <a16:creationId xmlns:a16="http://schemas.microsoft.com/office/drawing/2014/main" id="{8E1AAE76-0A01-C43E-F1DB-5090B8E66449}"/>
              </a:ext>
            </a:extLst>
          </p:cNvPr>
          <p:cNvSpPr>
            <a:spLocks noGrp="1"/>
          </p:cNvSpPr>
          <p:nvPr>
            <p:ph type="body" sz="quarter" idx="10" hasCustomPrompt="1"/>
          </p:nvPr>
        </p:nvSpPr>
        <p:spPr>
          <a:xfrm>
            <a:off x="0" y="0"/>
            <a:ext cx="4020868" cy="6858000"/>
          </a:xfrm>
          <a:solidFill>
            <a:srgbClr val="03542D"/>
          </a:solidFill>
        </p:spPr>
        <p:txBody>
          <a:bodyPr/>
          <a:lstStyle>
            <a:lvl1pPr marL="0" indent="0">
              <a:buNone/>
              <a:defRPr sz="200">
                <a:solidFill>
                  <a:srgbClr val="010000"/>
                </a:solidFill>
                <a:latin typeface="+mn-lt"/>
              </a:defRPr>
            </a:lvl1pPr>
          </a:lstStyle>
          <a:p>
            <a:pPr lvl="0"/>
            <a:r>
              <a:rPr lang="nb-NO"/>
              <a:t> </a:t>
            </a:r>
          </a:p>
        </p:txBody>
      </p:sp>
      <p:sp>
        <p:nvSpPr>
          <p:cNvPr id="12" name="Text Placeholder 11">
            <a:extLst>
              <a:ext uri="{FF2B5EF4-FFF2-40B4-BE49-F238E27FC236}">
                <a16:creationId xmlns:a16="http://schemas.microsoft.com/office/drawing/2014/main" id="{64F35452-4D7B-6BE2-2FAB-6BF15BFA393D}"/>
              </a:ext>
            </a:extLst>
          </p:cNvPr>
          <p:cNvSpPr>
            <a:spLocks noGrp="1"/>
          </p:cNvSpPr>
          <p:nvPr>
            <p:ph type="body" sz="quarter" idx="11" hasCustomPrompt="1"/>
          </p:nvPr>
        </p:nvSpPr>
        <p:spPr>
          <a:xfrm>
            <a:off x="328289" y="1125871"/>
            <a:ext cx="3274796" cy="4684998"/>
          </a:xfrm>
          <a:effectLst>
            <a:outerShdw blurRad="50800" dist="50800" dir="5400000" algn="ctr" rotWithShape="0">
              <a:srgbClr val="0000FF">
                <a:alpha val="0"/>
              </a:srgbClr>
            </a:outerShdw>
          </a:effectLst>
        </p:spPr>
        <p:txBody>
          <a:bodyPr anchor="ctr">
            <a:normAutofit/>
          </a:bodyPr>
          <a:lstStyle>
            <a:lvl1pPr marL="0" indent="0" algn="ctr">
              <a:buNone/>
              <a:defRPr sz="30006">
                <a:solidFill>
                  <a:srgbClr val="DFEFD4"/>
                </a:solidFill>
                <a:latin typeface="+mj-lt"/>
              </a:defRPr>
            </a:lvl1pPr>
          </a:lstStyle>
          <a:p>
            <a:pPr lvl="0"/>
            <a:r>
              <a:rPr lang="nb-NO"/>
              <a:t>1</a:t>
            </a:r>
          </a:p>
        </p:txBody>
      </p:sp>
      <p:sp>
        <p:nvSpPr>
          <p:cNvPr id="4" name="addin_logo" hidden="1">
            <a:extLst>
              <a:ext uri="{FF2B5EF4-FFF2-40B4-BE49-F238E27FC236}">
                <a16:creationId xmlns:a16="http://schemas.microsoft.com/office/drawing/2014/main" id="{066747DD-C956-1A90-810A-9B2AB09B50B1}"/>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EA21A861-6BA8-AC20-CC2C-8BAD4972691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bg_green_kap_text_black,bg_blue_kap_text_black,bg_red_kap_text_black,bg_light_text_black,bg_brown_text_white,</a:t>
            </a:r>
          </a:p>
        </p:txBody>
      </p:sp>
      <p:sp>
        <p:nvSpPr>
          <p:cNvPr id="6" name="addin_background" hidden="1">
            <a:extLst>
              <a:ext uri="{FF2B5EF4-FFF2-40B4-BE49-F238E27FC236}">
                <a16:creationId xmlns:a16="http://schemas.microsoft.com/office/drawing/2014/main" id="{688C6187-0FBF-C899-7F4D-C5946D7558DC}"/>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7" name="addin_text" hidden="1">
            <a:extLst>
              <a:ext uri="{FF2B5EF4-FFF2-40B4-BE49-F238E27FC236}">
                <a16:creationId xmlns:a16="http://schemas.microsoft.com/office/drawing/2014/main" id="{F4556088-B7CE-022B-F1EB-16F19C1F4D22}"/>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8" name="addin_colorbox" hidden="1">
            <a:extLst>
              <a:ext uri="{FF2B5EF4-FFF2-40B4-BE49-F238E27FC236}">
                <a16:creationId xmlns:a16="http://schemas.microsoft.com/office/drawing/2014/main" id="{FA48FEE2-1891-4FDA-ABE3-AD1C65334EAA}"/>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0" name="addin_fillplaceholders" hidden="1">
            <a:extLst>
              <a:ext uri="{FF2B5EF4-FFF2-40B4-BE49-F238E27FC236}">
                <a16:creationId xmlns:a16="http://schemas.microsoft.com/office/drawing/2014/main" id="{44EDCFC5-3912-D55D-3FCA-982D241B7CDE}"/>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sp>
        <p:nvSpPr>
          <p:cNvPr id="11" name="Text Placeholder 6">
            <a:extLst>
              <a:ext uri="{FF2B5EF4-FFF2-40B4-BE49-F238E27FC236}">
                <a16:creationId xmlns:a16="http://schemas.microsoft.com/office/drawing/2014/main" id="{760B900E-E850-B06C-4795-3F1EB4DAE0F2}"/>
              </a:ext>
            </a:extLst>
          </p:cNvPr>
          <p:cNvSpPr>
            <a:spLocks noGrp="1"/>
          </p:cNvSpPr>
          <p:nvPr>
            <p:ph type="body" sz="quarter" idx="13" hasCustomPrompt="1"/>
          </p:nvPr>
        </p:nvSpPr>
        <p:spPr>
          <a:xfrm>
            <a:off x="5853837" y="4004936"/>
            <a:ext cx="5831182"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pic>
        <p:nvPicPr>
          <p:cNvPr id="15" name="logo_red" hidden="1">
            <a:extLst>
              <a:ext uri="{FF2B5EF4-FFF2-40B4-BE49-F238E27FC236}">
                <a16:creationId xmlns:a16="http://schemas.microsoft.com/office/drawing/2014/main" id="{C93A538C-926D-A167-715E-FAD7A432A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27305" y="382845"/>
            <a:ext cx="256056" cy="424679"/>
          </a:xfrm>
          <a:prstGeom prst="rect">
            <a:avLst/>
          </a:prstGeom>
        </p:spPr>
      </p:pic>
      <p:pic>
        <p:nvPicPr>
          <p:cNvPr id="22" name="logo_dark" hidden="1">
            <a:extLst>
              <a:ext uri="{FF2B5EF4-FFF2-40B4-BE49-F238E27FC236}">
                <a16:creationId xmlns:a16="http://schemas.microsoft.com/office/drawing/2014/main" id="{53B1D529-1C7F-55C9-342F-3F465F90D2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7305" y="382845"/>
            <a:ext cx="257715" cy="424679"/>
          </a:xfrm>
          <a:prstGeom prst="rect">
            <a:avLst/>
          </a:prstGeom>
        </p:spPr>
      </p:pic>
      <p:pic>
        <p:nvPicPr>
          <p:cNvPr id="23" name="logo_light" hidden="1">
            <a:extLst>
              <a:ext uri="{FF2B5EF4-FFF2-40B4-BE49-F238E27FC236}">
                <a16:creationId xmlns:a16="http://schemas.microsoft.com/office/drawing/2014/main" id="{54F88E96-4C92-50D0-C6D7-C1ED1707924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427305" y="382845"/>
            <a:ext cx="257711" cy="424679"/>
          </a:xfrm>
          <a:prstGeom prst="rect">
            <a:avLst/>
          </a:prstGeom>
        </p:spPr>
      </p:pic>
      <p:pic>
        <p:nvPicPr>
          <p:cNvPr id="24" name="logo_blue" hidden="1">
            <a:extLst>
              <a:ext uri="{FF2B5EF4-FFF2-40B4-BE49-F238E27FC236}">
                <a16:creationId xmlns:a16="http://schemas.microsoft.com/office/drawing/2014/main" id="{308CE3EC-7E9D-1C85-3270-A5E808A3A6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427305" y="382845"/>
            <a:ext cx="257711" cy="424679"/>
          </a:xfrm>
          <a:prstGeom prst="rect">
            <a:avLst/>
          </a:prstGeom>
        </p:spPr>
      </p:pic>
      <p:pic>
        <p:nvPicPr>
          <p:cNvPr id="25" name="logo_brown" hidden="1">
            <a:extLst>
              <a:ext uri="{FF2B5EF4-FFF2-40B4-BE49-F238E27FC236}">
                <a16:creationId xmlns:a16="http://schemas.microsoft.com/office/drawing/2014/main" id="{61286C84-37C4-78C4-55C8-178ECCE6696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427305" y="382845"/>
            <a:ext cx="257711" cy="424679"/>
          </a:xfrm>
          <a:prstGeom prst="rect">
            <a:avLst/>
          </a:prstGeom>
        </p:spPr>
      </p:pic>
      <p:sp>
        <p:nvSpPr>
          <p:cNvPr id="26" name="Text Placeholder 10">
            <a:extLst>
              <a:ext uri="{FF2B5EF4-FFF2-40B4-BE49-F238E27FC236}">
                <a16:creationId xmlns:a16="http://schemas.microsoft.com/office/drawing/2014/main" id="{645A1692-1F5D-7FB1-A400-62C1931EAEC3}"/>
              </a:ext>
            </a:extLst>
          </p:cNvPr>
          <p:cNvSpPr>
            <a:spLocks noGrp="1"/>
          </p:cNvSpPr>
          <p:nvPr>
            <p:ph type="body" sz="quarter" idx="14" hasCustomPrompt="1"/>
          </p:nvPr>
        </p:nvSpPr>
        <p:spPr>
          <a:xfrm>
            <a:off x="11427305" y="382845"/>
            <a:ext cx="257715" cy="424679"/>
          </a:xfrm>
          <a:blipFill>
            <a:blip r:embed="rId4">
              <a:extLst>
                <a:ext uri="{96DAC541-7B7A-43D3-8B79-37D633B846F1}">
                  <asvg:svgBlip xmlns:asvg="http://schemas.microsoft.com/office/drawing/2016/SVG/main" r:embed="rId5"/>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3274769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pittel og bilde">
    <p:bg>
      <p:bgPr>
        <a:solidFill>
          <a:srgbClr val="DFEFD4"/>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E4F1F26-3C59-130C-8760-4B0E0D4B600A}"/>
              </a:ext>
            </a:extLst>
          </p:cNvPr>
          <p:cNvSpPr>
            <a:spLocks noGrp="1"/>
          </p:cNvSpPr>
          <p:nvPr>
            <p:ph type="pic" sz="quarter" idx="12"/>
          </p:nvPr>
        </p:nvSpPr>
        <p:spPr>
          <a:xfrm>
            <a:off x="0" y="4572689"/>
            <a:ext cx="12192000" cy="2285311"/>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3952399" y="1991328"/>
            <a:ext cx="4087410" cy="1478140"/>
          </a:xfrm>
        </p:spPr>
        <p:txBody>
          <a:bodyPr anchor="ctr">
            <a:spAutoFit/>
          </a:bodyPr>
          <a:lstStyle>
            <a:lvl1pPr algn="l">
              <a:lnSpc>
                <a:spcPct val="98000"/>
              </a:lnSpc>
              <a:defRPr sz="4901" spc="0" baseline="0">
                <a:solidFill>
                  <a:schemeClr val="tx1"/>
                </a:solidFill>
                <a:latin typeface="+mj-lt"/>
              </a:defRPr>
            </a:lvl1pPr>
          </a:lstStyle>
          <a:p>
            <a:r>
              <a:rPr lang="nb-NO"/>
              <a:t>Overskrift to linjer</a:t>
            </a:r>
          </a:p>
        </p:txBody>
      </p:sp>
      <p:sp>
        <p:nvSpPr>
          <p:cNvPr id="3" name="Subtitle 2">
            <a:extLst>
              <a:ext uri="{FF2B5EF4-FFF2-40B4-BE49-F238E27FC236}">
                <a16:creationId xmlns:a16="http://schemas.microsoft.com/office/drawing/2014/main" id="{F19F4847-1898-0A4A-69EB-34419B16A9CB}"/>
              </a:ext>
            </a:extLst>
          </p:cNvPr>
          <p:cNvSpPr>
            <a:spLocks noGrp="1"/>
          </p:cNvSpPr>
          <p:nvPr>
            <p:ph type="subTitle" idx="1"/>
          </p:nvPr>
        </p:nvSpPr>
        <p:spPr>
          <a:xfrm>
            <a:off x="3952399" y="3701537"/>
            <a:ext cx="4087410" cy="550915"/>
          </a:xfrm>
          <a:effectLst>
            <a:outerShdw blurRad="50800" dist="50800" dir="5400000" algn="ctr" rotWithShape="0">
              <a:srgbClr val="0000FD">
                <a:alpha val="0"/>
              </a:srgbClr>
            </a:outerShdw>
          </a:effectLst>
        </p:spPr>
        <p:txBody>
          <a:bodyPr lIns="0"/>
          <a:lstStyle>
            <a:lvl1pPr marL="0" indent="0" algn="l">
              <a:buNone/>
              <a:defRPr sz="1500">
                <a:solidFill>
                  <a:srgbClr val="03542D"/>
                </a:solidFill>
                <a:latin typeface="+mn-lt"/>
              </a:defRPr>
            </a:lvl1pPr>
            <a:lvl2pPr marL="228646" indent="0" algn="ctr">
              <a:buNone/>
              <a:defRPr sz="1000"/>
            </a:lvl2pPr>
            <a:lvl3pPr marL="457291" indent="0" algn="ctr">
              <a:buNone/>
              <a:defRPr sz="900"/>
            </a:lvl3pPr>
            <a:lvl4pPr marL="685937" indent="0" algn="ctr">
              <a:buNone/>
              <a:defRPr sz="800"/>
            </a:lvl4pPr>
            <a:lvl5pPr marL="914583" indent="0" algn="ctr">
              <a:buNone/>
              <a:defRPr sz="800"/>
            </a:lvl5pPr>
            <a:lvl6pPr marL="1143229" indent="0" algn="ctr">
              <a:buNone/>
              <a:defRPr sz="800"/>
            </a:lvl6pPr>
            <a:lvl7pPr marL="1371874" indent="0" algn="ctr">
              <a:buNone/>
              <a:defRPr sz="800"/>
            </a:lvl7pPr>
            <a:lvl8pPr marL="1600520" indent="0" algn="ctr">
              <a:buNone/>
              <a:defRPr sz="800"/>
            </a:lvl8pPr>
            <a:lvl9pPr marL="1829166" indent="0" algn="ctr">
              <a:buNone/>
              <a:defRPr sz="800"/>
            </a:lvl9pPr>
          </a:lstStyle>
          <a:p>
            <a:r>
              <a:rPr lang="en-US"/>
              <a:t>Click to edit Master subtitle style</a:t>
            </a:r>
            <a:endParaRPr lang="nb-NO"/>
          </a:p>
        </p:txBody>
      </p:sp>
      <p:sp>
        <p:nvSpPr>
          <p:cNvPr id="12" name="Text Placeholder 11">
            <a:extLst>
              <a:ext uri="{FF2B5EF4-FFF2-40B4-BE49-F238E27FC236}">
                <a16:creationId xmlns:a16="http://schemas.microsoft.com/office/drawing/2014/main" id="{64F35452-4D7B-6BE2-2FAB-6BF15BFA393D}"/>
              </a:ext>
            </a:extLst>
          </p:cNvPr>
          <p:cNvSpPr>
            <a:spLocks noGrp="1"/>
          </p:cNvSpPr>
          <p:nvPr>
            <p:ph type="body" sz="quarter" idx="11" hasCustomPrompt="1"/>
          </p:nvPr>
        </p:nvSpPr>
        <p:spPr>
          <a:xfrm>
            <a:off x="508635" y="165640"/>
            <a:ext cx="3274796" cy="4684998"/>
          </a:xfrm>
          <a:effectLst>
            <a:outerShdw blurRad="50800" dist="50800" dir="5400000" algn="ctr" rotWithShape="0">
              <a:srgbClr val="0000FE">
                <a:alpha val="0"/>
              </a:srgbClr>
            </a:outerShdw>
          </a:effectLst>
        </p:spPr>
        <p:txBody>
          <a:bodyPr anchor="ctr">
            <a:normAutofit/>
          </a:bodyPr>
          <a:lstStyle>
            <a:lvl1pPr marL="0" indent="0" algn="ctr">
              <a:buNone/>
              <a:defRPr sz="30006">
                <a:solidFill>
                  <a:srgbClr val="03542D"/>
                </a:solidFill>
                <a:latin typeface="+mj-lt"/>
              </a:defRPr>
            </a:lvl1pPr>
          </a:lstStyle>
          <a:p>
            <a:pPr lvl="0"/>
            <a:r>
              <a:rPr lang="nb-NO"/>
              <a:t>1</a:t>
            </a:r>
          </a:p>
        </p:txBody>
      </p:sp>
      <p:sp>
        <p:nvSpPr>
          <p:cNvPr id="4" name="Text Placeholder 6">
            <a:extLst>
              <a:ext uri="{FF2B5EF4-FFF2-40B4-BE49-F238E27FC236}">
                <a16:creationId xmlns:a16="http://schemas.microsoft.com/office/drawing/2014/main" id="{864BA171-0FE8-9CC0-5D09-8DBB197C8225}"/>
              </a:ext>
            </a:extLst>
          </p:cNvPr>
          <p:cNvSpPr>
            <a:spLocks noGrp="1"/>
          </p:cNvSpPr>
          <p:nvPr>
            <p:ph type="body" sz="quarter" idx="13" hasCustomPrompt="1"/>
          </p:nvPr>
        </p:nvSpPr>
        <p:spPr>
          <a:xfrm>
            <a:off x="3952399" y="3621429"/>
            <a:ext cx="4087410" cy="3600"/>
          </a:xfrm>
          <a:solidFill>
            <a:srgbClr val="03542D"/>
          </a:solidFill>
          <a:effectLst>
            <a:outerShdw blurRad="50800" dist="50800" dir="5400000" algn="ctr" rotWithShape="0">
              <a:srgbClr val="0000FF">
                <a:alpha val="0"/>
              </a:srgbClr>
            </a:outerShdw>
          </a:effectLst>
        </p:spPr>
        <p:txBody>
          <a:bodyPr wrap="none" lIns="0" tIns="0" rIns="0" bIns="0" anchor="ctr">
            <a:noAutofit/>
          </a:bodyPr>
          <a:lstStyle>
            <a:lvl1pPr marL="0" indent="0" algn="l">
              <a:buNone/>
              <a:defRPr sz="1100" b="1">
                <a:solidFill>
                  <a:srgbClr val="DFEFD4"/>
                </a:solidFill>
                <a:latin typeface="+mn-lt"/>
              </a:defRPr>
            </a:lvl1pPr>
          </a:lstStyle>
          <a:p>
            <a:pPr lvl="0"/>
            <a:r>
              <a:rPr lang="nb-NO"/>
              <a:t> </a:t>
            </a:r>
          </a:p>
        </p:txBody>
      </p:sp>
      <p:sp>
        <p:nvSpPr>
          <p:cNvPr id="5" name="addin_logo" hidden="1">
            <a:extLst>
              <a:ext uri="{FF2B5EF4-FFF2-40B4-BE49-F238E27FC236}">
                <a16:creationId xmlns:a16="http://schemas.microsoft.com/office/drawing/2014/main" id="{2E857052-404C-7650-C6F6-313A09D94070}"/>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6" name="addin_colorlist" hidden="1">
            <a:extLst>
              <a:ext uri="{FF2B5EF4-FFF2-40B4-BE49-F238E27FC236}">
                <a16:creationId xmlns:a16="http://schemas.microsoft.com/office/drawing/2014/main" id="{BDA9D3F0-30FD-805D-BA19-71419CBC9983}"/>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bg_green_kap_text_black,bg_blue_kap_text_black,bg_red_text_black,bg_light_text_black,bg_brown_text_white,</a:t>
            </a:r>
          </a:p>
        </p:txBody>
      </p:sp>
      <p:sp>
        <p:nvSpPr>
          <p:cNvPr id="8" name="addin_background" hidden="1">
            <a:extLst>
              <a:ext uri="{FF2B5EF4-FFF2-40B4-BE49-F238E27FC236}">
                <a16:creationId xmlns:a16="http://schemas.microsoft.com/office/drawing/2014/main" id="{088C7EA0-D713-AA90-C6C9-57887C32F754}"/>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9" name="addin_text" hidden="1">
            <a:extLst>
              <a:ext uri="{FF2B5EF4-FFF2-40B4-BE49-F238E27FC236}">
                <a16:creationId xmlns:a16="http://schemas.microsoft.com/office/drawing/2014/main" id="{EAE9BA71-BECC-436B-6319-9666F7424CA0}"/>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10" name="addin_colorbox" hidden="1">
            <a:extLst>
              <a:ext uri="{FF2B5EF4-FFF2-40B4-BE49-F238E27FC236}">
                <a16:creationId xmlns:a16="http://schemas.microsoft.com/office/drawing/2014/main" id="{AD42EDB0-79C9-9D01-5DE8-EA56F318739E}"/>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1" name="addin_fillplaceholders" hidden="1">
            <a:extLst>
              <a:ext uri="{FF2B5EF4-FFF2-40B4-BE49-F238E27FC236}">
                <a16:creationId xmlns:a16="http://schemas.microsoft.com/office/drawing/2014/main" id="{762309D6-57A9-BA77-338A-A6E48802833E}"/>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13" name="logo_red" hidden="1">
            <a:extLst>
              <a:ext uri="{FF2B5EF4-FFF2-40B4-BE49-F238E27FC236}">
                <a16:creationId xmlns:a16="http://schemas.microsoft.com/office/drawing/2014/main" id="{033ECE8C-104E-67E1-DE52-A566816ECD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27305" y="382845"/>
            <a:ext cx="256056" cy="424679"/>
          </a:xfrm>
          <a:prstGeom prst="rect">
            <a:avLst/>
          </a:prstGeom>
        </p:spPr>
      </p:pic>
      <p:pic>
        <p:nvPicPr>
          <p:cNvPr id="14" name="logo_dark" hidden="1">
            <a:extLst>
              <a:ext uri="{FF2B5EF4-FFF2-40B4-BE49-F238E27FC236}">
                <a16:creationId xmlns:a16="http://schemas.microsoft.com/office/drawing/2014/main" id="{C90CA74E-81F0-697F-D90C-B3B48F06101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27305" y="382845"/>
            <a:ext cx="257715" cy="424679"/>
          </a:xfrm>
          <a:prstGeom prst="rect">
            <a:avLst/>
          </a:prstGeom>
        </p:spPr>
      </p:pic>
      <p:pic>
        <p:nvPicPr>
          <p:cNvPr id="15" name="logo_light" hidden="1">
            <a:extLst>
              <a:ext uri="{FF2B5EF4-FFF2-40B4-BE49-F238E27FC236}">
                <a16:creationId xmlns:a16="http://schemas.microsoft.com/office/drawing/2014/main" id="{CE156469-263D-4DC1-0D45-B68B85367B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427305" y="382845"/>
            <a:ext cx="257711" cy="424679"/>
          </a:xfrm>
          <a:prstGeom prst="rect">
            <a:avLst/>
          </a:prstGeom>
        </p:spPr>
      </p:pic>
      <p:pic>
        <p:nvPicPr>
          <p:cNvPr id="16" name="logo_blue" hidden="1">
            <a:extLst>
              <a:ext uri="{FF2B5EF4-FFF2-40B4-BE49-F238E27FC236}">
                <a16:creationId xmlns:a16="http://schemas.microsoft.com/office/drawing/2014/main" id="{94B0F830-91C5-2206-7849-4681BC01ECD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427305" y="382845"/>
            <a:ext cx="257711" cy="424679"/>
          </a:xfrm>
          <a:prstGeom prst="rect">
            <a:avLst/>
          </a:prstGeom>
        </p:spPr>
      </p:pic>
      <p:pic>
        <p:nvPicPr>
          <p:cNvPr id="18" name="logo_brown" hidden="1">
            <a:extLst>
              <a:ext uri="{FF2B5EF4-FFF2-40B4-BE49-F238E27FC236}">
                <a16:creationId xmlns:a16="http://schemas.microsoft.com/office/drawing/2014/main" id="{34E8D62F-5674-7210-5561-F2C4EDABF59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427305" y="382845"/>
            <a:ext cx="257711" cy="424679"/>
          </a:xfrm>
          <a:prstGeom prst="rect">
            <a:avLst/>
          </a:prstGeom>
        </p:spPr>
      </p:pic>
      <p:sp>
        <p:nvSpPr>
          <p:cNvPr id="19" name="Text Placeholder 10">
            <a:extLst>
              <a:ext uri="{FF2B5EF4-FFF2-40B4-BE49-F238E27FC236}">
                <a16:creationId xmlns:a16="http://schemas.microsoft.com/office/drawing/2014/main" id="{63E7A93F-1A1D-DE84-8849-12024D0124B2}"/>
              </a:ext>
            </a:extLst>
          </p:cNvPr>
          <p:cNvSpPr>
            <a:spLocks noGrp="1"/>
          </p:cNvSpPr>
          <p:nvPr>
            <p:ph type="body" sz="quarter" idx="14" hasCustomPrompt="1"/>
          </p:nvPr>
        </p:nvSpPr>
        <p:spPr>
          <a:xfrm>
            <a:off x="11427305" y="382845"/>
            <a:ext cx="257715" cy="424679"/>
          </a:xfrm>
          <a:blipFill>
            <a:blip r:embed="rId5">
              <a:extLst>
                <a:ext uri="{96DAC541-7B7A-43D3-8B79-37D633B846F1}">
                  <asvg:svgBlip xmlns:asvg="http://schemas.microsoft.com/office/drawing/2016/SVG/main" r:embed="rId6"/>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2142779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rgbClr val="1B3A1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2204225" y="2514076"/>
            <a:ext cx="7984455" cy="3414531"/>
          </a:xfrm>
        </p:spPr>
        <p:txBody>
          <a:bodyPr wrap="square" anchor="t">
            <a:noAutofit/>
          </a:bodyPr>
          <a:lstStyle>
            <a:lvl1pPr algn="ctr">
              <a:lnSpc>
                <a:spcPct val="98000"/>
              </a:lnSpc>
              <a:defRPr sz="4101" spc="0" baseline="0">
                <a:solidFill>
                  <a:srgbClr val="FF8AD2"/>
                </a:solidFill>
                <a:latin typeface="+mj-lt"/>
              </a:defRPr>
            </a:lvl1pPr>
          </a:lstStyle>
          <a:p>
            <a:r>
              <a:rPr lang="nb-NO"/>
              <a:t>Sitat</a:t>
            </a:r>
          </a:p>
        </p:txBody>
      </p:sp>
      <p:sp>
        <p:nvSpPr>
          <p:cNvPr id="4" name="Text Placeholder 6">
            <a:extLst>
              <a:ext uri="{FF2B5EF4-FFF2-40B4-BE49-F238E27FC236}">
                <a16:creationId xmlns:a16="http://schemas.microsoft.com/office/drawing/2014/main" id="{917DBCFD-CAC0-B08B-076A-78B7674B64B1}"/>
              </a:ext>
            </a:extLst>
          </p:cNvPr>
          <p:cNvSpPr>
            <a:spLocks noGrp="1"/>
          </p:cNvSpPr>
          <p:nvPr>
            <p:ph type="body" sz="quarter" idx="12" hasCustomPrompt="1"/>
          </p:nvPr>
        </p:nvSpPr>
        <p:spPr>
          <a:xfrm>
            <a:off x="4918285" y="2044188"/>
            <a:ext cx="2355431" cy="266292"/>
          </a:xfrm>
          <a:solidFill>
            <a:srgbClr val="DFEFD4"/>
          </a:solidFill>
          <a:effectLst>
            <a:outerShdw blurRad="50800" dist="50800" dir="5400000" algn="ctr" rotWithShape="0">
              <a:srgbClr val="0000FF">
                <a:alpha val="0"/>
              </a:srgbClr>
            </a:outerShdw>
          </a:effectLst>
        </p:spPr>
        <p:txBody>
          <a:bodyPr wrap="none" lIns="90000" tIns="46800" rIns="90000" bIns="46800" anchor="ctr">
            <a:spAutoFit/>
          </a:bodyPr>
          <a:lstStyle>
            <a:lvl1pPr marL="0" indent="0" algn="ctr">
              <a:buNone/>
              <a:defRPr sz="1100" b="1" cap="all" baseline="0">
                <a:solidFill>
                  <a:srgbClr val="03542D"/>
                </a:solidFill>
                <a:latin typeface="+mn-lt"/>
              </a:defRPr>
            </a:lvl1pPr>
          </a:lstStyle>
          <a:p>
            <a:pPr lvl="0"/>
            <a:r>
              <a:rPr lang="nb-NO"/>
              <a:t>STIKKTITTEL SITAT PERSON EL.</a:t>
            </a:r>
          </a:p>
        </p:txBody>
      </p:sp>
      <p:sp>
        <p:nvSpPr>
          <p:cNvPr id="3" name="addin_logo" hidden="1">
            <a:extLst>
              <a:ext uri="{FF2B5EF4-FFF2-40B4-BE49-F238E27FC236}">
                <a16:creationId xmlns:a16="http://schemas.microsoft.com/office/drawing/2014/main" id="{7EC73488-53EC-5EB7-3A8F-BEE9DE7AC0F6}"/>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6A66153A-48B5-39F5-3C0E-7E301ED21F77}"/>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bg_green_sit_1_text_black,bg_blue_sit_text_black,bg_green_sit_2_text_black,bg_light_sit_text_black,</a:t>
            </a:r>
          </a:p>
        </p:txBody>
      </p:sp>
      <p:sp>
        <p:nvSpPr>
          <p:cNvPr id="6" name="addin_background" hidden="1">
            <a:extLst>
              <a:ext uri="{FF2B5EF4-FFF2-40B4-BE49-F238E27FC236}">
                <a16:creationId xmlns:a16="http://schemas.microsoft.com/office/drawing/2014/main" id="{CC189CF8-F5F8-9795-AF20-D031599678CA}"/>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7" name="addin_text" hidden="1">
            <a:extLst>
              <a:ext uri="{FF2B5EF4-FFF2-40B4-BE49-F238E27FC236}">
                <a16:creationId xmlns:a16="http://schemas.microsoft.com/office/drawing/2014/main" id="{289C0F34-E1BF-8BBA-9B45-45D798895FC3}"/>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9" name="addin_colorbox" hidden="1">
            <a:extLst>
              <a:ext uri="{FF2B5EF4-FFF2-40B4-BE49-F238E27FC236}">
                <a16:creationId xmlns:a16="http://schemas.microsoft.com/office/drawing/2014/main" id="{64C39033-4654-703B-B5E4-09567AC96FA5}"/>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10" name="addin_fillplaceholders" hidden="1">
            <a:extLst>
              <a:ext uri="{FF2B5EF4-FFF2-40B4-BE49-F238E27FC236}">
                <a16:creationId xmlns:a16="http://schemas.microsoft.com/office/drawing/2014/main" id="{F9A3AA82-6CDC-C9E3-539E-9E50D8AFB379}"/>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11" name="logo_red" hidden="1">
            <a:extLst>
              <a:ext uri="{FF2B5EF4-FFF2-40B4-BE49-F238E27FC236}">
                <a16:creationId xmlns:a16="http://schemas.microsoft.com/office/drawing/2014/main" id="{B555651D-17EF-D31A-5764-3CF2D2DE62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27305" y="382845"/>
            <a:ext cx="256056" cy="424679"/>
          </a:xfrm>
          <a:prstGeom prst="rect">
            <a:avLst/>
          </a:prstGeom>
        </p:spPr>
      </p:pic>
      <p:pic>
        <p:nvPicPr>
          <p:cNvPr id="12" name="logo_dark" hidden="1">
            <a:extLst>
              <a:ext uri="{FF2B5EF4-FFF2-40B4-BE49-F238E27FC236}">
                <a16:creationId xmlns:a16="http://schemas.microsoft.com/office/drawing/2014/main" id="{F3110756-70E0-F733-E53B-EBE1D92D81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27305" y="382845"/>
            <a:ext cx="257715" cy="424679"/>
          </a:xfrm>
          <a:prstGeom prst="rect">
            <a:avLst/>
          </a:prstGeom>
        </p:spPr>
      </p:pic>
      <p:pic>
        <p:nvPicPr>
          <p:cNvPr id="13" name="logo_light" hidden="1">
            <a:extLst>
              <a:ext uri="{FF2B5EF4-FFF2-40B4-BE49-F238E27FC236}">
                <a16:creationId xmlns:a16="http://schemas.microsoft.com/office/drawing/2014/main" id="{FCCCA59E-D06C-9CA9-141F-46AB3499C43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427305" y="382845"/>
            <a:ext cx="257711" cy="424679"/>
          </a:xfrm>
          <a:prstGeom prst="rect">
            <a:avLst/>
          </a:prstGeom>
        </p:spPr>
      </p:pic>
      <p:pic>
        <p:nvPicPr>
          <p:cNvPr id="14" name="logo_blue" hidden="1">
            <a:extLst>
              <a:ext uri="{FF2B5EF4-FFF2-40B4-BE49-F238E27FC236}">
                <a16:creationId xmlns:a16="http://schemas.microsoft.com/office/drawing/2014/main" id="{1F6E1B80-8314-8817-9E06-303261243FB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427305" y="382845"/>
            <a:ext cx="257711" cy="424679"/>
          </a:xfrm>
          <a:prstGeom prst="rect">
            <a:avLst/>
          </a:prstGeom>
        </p:spPr>
      </p:pic>
      <p:pic>
        <p:nvPicPr>
          <p:cNvPr id="15" name="logo_brown" hidden="1">
            <a:extLst>
              <a:ext uri="{FF2B5EF4-FFF2-40B4-BE49-F238E27FC236}">
                <a16:creationId xmlns:a16="http://schemas.microsoft.com/office/drawing/2014/main" id="{75C91700-BD7E-F59B-8FC0-67E9492133C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427305" y="382845"/>
            <a:ext cx="257711" cy="424679"/>
          </a:xfrm>
          <a:prstGeom prst="rect">
            <a:avLst/>
          </a:prstGeom>
        </p:spPr>
      </p:pic>
      <p:pic>
        <p:nvPicPr>
          <p:cNvPr id="17" name="logo_sitgreen" hidden="1">
            <a:extLst>
              <a:ext uri="{FF2B5EF4-FFF2-40B4-BE49-F238E27FC236}">
                <a16:creationId xmlns:a16="http://schemas.microsoft.com/office/drawing/2014/main" id="{8435C146-96D9-551B-BD36-41B349AA2A8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427305" y="382846"/>
            <a:ext cx="256056" cy="424679"/>
          </a:xfrm>
          <a:prstGeom prst="rect">
            <a:avLst/>
          </a:prstGeom>
        </p:spPr>
      </p:pic>
      <p:sp>
        <p:nvSpPr>
          <p:cNvPr id="16" name="Text Placeholder 10">
            <a:extLst>
              <a:ext uri="{FF2B5EF4-FFF2-40B4-BE49-F238E27FC236}">
                <a16:creationId xmlns:a16="http://schemas.microsoft.com/office/drawing/2014/main" id="{0EF4A52C-9BCE-7E55-75E7-5AFCB97F4BB7}"/>
              </a:ext>
            </a:extLst>
          </p:cNvPr>
          <p:cNvSpPr>
            <a:spLocks noGrp="1"/>
          </p:cNvSpPr>
          <p:nvPr>
            <p:ph type="body" sz="quarter" idx="14" hasCustomPrompt="1"/>
          </p:nvPr>
        </p:nvSpPr>
        <p:spPr>
          <a:xfrm>
            <a:off x="11427305" y="382845"/>
            <a:ext cx="257715" cy="424679"/>
          </a:xfrm>
          <a:blipFill>
            <a:blip r:embed="rId12">
              <a:extLst>
                <a:ext uri="{96DAC541-7B7A-43D3-8B79-37D633B846F1}">
                  <asvg:svgBlip xmlns:asvg="http://schemas.microsoft.com/office/drawing/2016/SVG/main" r:embed="rId13"/>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2169600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ilde og teks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D52DE3-A32C-E1DC-8F84-4805A9B13918}"/>
              </a:ext>
            </a:extLst>
          </p:cNvPr>
          <p:cNvSpPr>
            <a:spLocks noGrp="1"/>
          </p:cNvSpPr>
          <p:nvPr>
            <p:ph type="pic" sz="quarter" idx="10"/>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1008315" y="4588691"/>
            <a:ext cx="4021540" cy="1234396"/>
          </a:xfrm>
          <a:solidFill>
            <a:srgbClr val="DFEFD4"/>
          </a:solidFill>
          <a:effectLst>
            <a:outerShdw blurRad="50800" dist="50800" dir="5400000" algn="ctr" rotWithShape="0">
              <a:srgbClr val="0000FF">
                <a:alpha val="0"/>
              </a:srgbClr>
            </a:outerShdw>
          </a:effectLst>
        </p:spPr>
        <p:txBody>
          <a:bodyPr wrap="square" lIns="432000" tIns="432000" rIns="432000" bIns="432000" anchor="b">
            <a:spAutoFit/>
          </a:bodyPr>
          <a:lstStyle>
            <a:lvl1pPr algn="ctr">
              <a:lnSpc>
                <a:spcPct val="98000"/>
              </a:lnSpc>
              <a:defRPr sz="2400" spc="0" baseline="0">
                <a:solidFill>
                  <a:srgbClr val="03542D"/>
                </a:solidFill>
                <a:latin typeface="+mj-lt"/>
              </a:defRPr>
            </a:lvl1pPr>
          </a:lstStyle>
          <a:p>
            <a:r>
              <a:rPr lang="nb-NO"/>
              <a:t>Tekst</a:t>
            </a:r>
          </a:p>
        </p:txBody>
      </p:sp>
      <p:sp>
        <p:nvSpPr>
          <p:cNvPr id="3" name="addin_logo" hidden="1">
            <a:extLst>
              <a:ext uri="{FF2B5EF4-FFF2-40B4-BE49-F238E27FC236}">
                <a16:creationId xmlns:a16="http://schemas.microsoft.com/office/drawing/2014/main" id="{FA2814B0-F60C-5DFA-2602-AFEE1EEB33EC}"/>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4" name="addin_colorlist" hidden="1">
            <a:extLst>
              <a:ext uri="{FF2B5EF4-FFF2-40B4-BE49-F238E27FC236}">
                <a16:creationId xmlns:a16="http://schemas.microsoft.com/office/drawing/2014/main" id="{2BF5A939-3ED5-4B4A-EAC6-17656557449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bg_box,bg_wtf_box,white_logo,black_logo,</a:t>
            </a:r>
          </a:p>
        </p:txBody>
      </p:sp>
      <p:sp>
        <p:nvSpPr>
          <p:cNvPr id="7" name="addin_text" hidden="1">
            <a:extLst>
              <a:ext uri="{FF2B5EF4-FFF2-40B4-BE49-F238E27FC236}">
                <a16:creationId xmlns:a16="http://schemas.microsoft.com/office/drawing/2014/main" id="{1DC69D8B-7675-1284-51DB-0222C1C5659A}"/>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8" name="addin_colorbox" hidden="1">
            <a:extLst>
              <a:ext uri="{FF2B5EF4-FFF2-40B4-BE49-F238E27FC236}">
                <a16:creationId xmlns:a16="http://schemas.microsoft.com/office/drawing/2014/main" id="{832EBE38-6287-2F7B-0119-CFA730D1B1C3}"/>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sp>
        <p:nvSpPr>
          <p:cNvPr id="9" name="addin_fillplaceholders" hidden="1">
            <a:extLst>
              <a:ext uri="{FF2B5EF4-FFF2-40B4-BE49-F238E27FC236}">
                <a16:creationId xmlns:a16="http://schemas.microsoft.com/office/drawing/2014/main" id="{6AFDC073-D6D2-32FD-16A7-0D58A2708D9A}"/>
              </a:ext>
            </a:extLst>
          </p:cNvPr>
          <p:cNvSpPr/>
          <p:nvPr userDrawn="1"/>
        </p:nvSpPr>
        <p:spPr>
          <a:xfrm>
            <a:off x="939198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addin_fillplaceholders</a:t>
            </a:r>
          </a:p>
        </p:txBody>
      </p:sp>
      <p:pic>
        <p:nvPicPr>
          <p:cNvPr id="13" name="logo_red" hidden="1">
            <a:extLst>
              <a:ext uri="{FF2B5EF4-FFF2-40B4-BE49-F238E27FC236}">
                <a16:creationId xmlns:a16="http://schemas.microsoft.com/office/drawing/2014/main" id="{ECE262DE-D306-2090-D038-67DC0EA113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27305" y="382845"/>
            <a:ext cx="256056" cy="424679"/>
          </a:xfrm>
          <a:prstGeom prst="rect">
            <a:avLst/>
          </a:prstGeom>
        </p:spPr>
      </p:pic>
      <p:pic>
        <p:nvPicPr>
          <p:cNvPr id="14" name="logo_dark" hidden="1">
            <a:extLst>
              <a:ext uri="{FF2B5EF4-FFF2-40B4-BE49-F238E27FC236}">
                <a16:creationId xmlns:a16="http://schemas.microsoft.com/office/drawing/2014/main" id="{0C46CB66-097F-83CC-6C71-471380389B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427305" y="382845"/>
            <a:ext cx="257715" cy="424679"/>
          </a:xfrm>
          <a:prstGeom prst="rect">
            <a:avLst/>
          </a:prstGeom>
        </p:spPr>
      </p:pic>
      <p:pic>
        <p:nvPicPr>
          <p:cNvPr id="11" name="logo_light" hidden="1">
            <a:extLst>
              <a:ext uri="{FF2B5EF4-FFF2-40B4-BE49-F238E27FC236}">
                <a16:creationId xmlns:a16="http://schemas.microsoft.com/office/drawing/2014/main" id="{9B1EF474-1DB5-09D0-0642-3485542E2BD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427305" y="382845"/>
            <a:ext cx="257711" cy="424679"/>
          </a:xfrm>
          <a:prstGeom prst="rect">
            <a:avLst/>
          </a:prstGeom>
        </p:spPr>
      </p:pic>
      <p:pic>
        <p:nvPicPr>
          <p:cNvPr id="12" name="logo_blue" hidden="1">
            <a:extLst>
              <a:ext uri="{FF2B5EF4-FFF2-40B4-BE49-F238E27FC236}">
                <a16:creationId xmlns:a16="http://schemas.microsoft.com/office/drawing/2014/main" id="{062A6AD6-4894-4C0F-A507-AA7B329F826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427305" y="382845"/>
            <a:ext cx="257711" cy="424679"/>
          </a:xfrm>
          <a:prstGeom prst="rect">
            <a:avLst/>
          </a:prstGeom>
        </p:spPr>
      </p:pic>
      <p:pic>
        <p:nvPicPr>
          <p:cNvPr id="16" name="logo_brown" hidden="1">
            <a:extLst>
              <a:ext uri="{FF2B5EF4-FFF2-40B4-BE49-F238E27FC236}">
                <a16:creationId xmlns:a16="http://schemas.microsoft.com/office/drawing/2014/main" id="{F29A1967-7D34-F97D-4B02-8BC172E26AD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427305" y="382845"/>
            <a:ext cx="257711" cy="424679"/>
          </a:xfrm>
          <a:prstGeom prst="rect">
            <a:avLst/>
          </a:prstGeom>
        </p:spPr>
      </p:pic>
      <p:pic>
        <p:nvPicPr>
          <p:cNvPr id="17" name="logo_sitgreen" hidden="1">
            <a:extLst>
              <a:ext uri="{FF2B5EF4-FFF2-40B4-BE49-F238E27FC236}">
                <a16:creationId xmlns:a16="http://schemas.microsoft.com/office/drawing/2014/main" id="{63F48C2C-A466-B63F-90A0-03FE31589274}"/>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427305" y="382846"/>
            <a:ext cx="256056" cy="424679"/>
          </a:xfrm>
          <a:prstGeom prst="rect">
            <a:avLst/>
          </a:prstGeom>
        </p:spPr>
      </p:pic>
      <p:sp>
        <p:nvSpPr>
          <p:cNvPr id="15" name="Text Placeholder 10">
            <a:extLst>
              <a:ext uri="{FF2B5EF4-FFF2-40B4-BE49-F238E27FC236}">
                <a16:creationId xmlns:a16="http://schemas.microsoft.com/office/drawing/2014/main" id="{6EB79230-1948-356F-6EE0-2887CE030E88}"/>
              </a:ext>
            </a:extLst>
          </p:cNvPr>
          <p:cNvSpPr>
            <a:spLocks noGrp="1"/>
          </p:cNvSpPr>
          <p:nvPr>
            <p:ph type="body" sz="quarter" idx="14" hasCustomPrompt="1"/>
          </p:nvPr>
        </p:nvSpPr>
        <p:spPr>
          <a:xfrm>
            <a:off x="11427305" y="382845"/>
            <a:ext cx="257715" cy="424679"/>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6" name="Text Placeholder 9">
            <a:extLst>
              <a:ext uri="{FF2B5EF4-FFF2-40B4-BE49-F238E27FC236}">
                <a16:creationId xmlns:a16="http://schemas.microsoft.com/office/drawing/2014/main" id="{E0B90C52-7CBB-CD85-687A-27BD765E37DD}"/>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solidFill>
                  <a:schemeClr val="bg1"/>
                </a:solidFill>
                <a:latin typeface="Norad Serif" pitchFamily="2" charset="0"/>
              </a:defRPr>
            </a:lvl1pPr>
          </a:lstStyle>
          <a:p>
            <a:pPr lvl="0"/>
            <a:r>
              <a:rPr lang="nb-NO"/>
              <a:t>Kilde:</a:t>
            </a:r>
          </a:p>
        </p:txBody>
      </p:sp>
    </p:spTree>
    <p:extLst>
      <p:ext uri="{BB962C8B-B14F-4D97-AF65-F5344CB8AC3E}">
        <p14:creationId xmlns:p14="http://schemas.microsoft.com/office/powerpoint/2010/main" val="1694028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tel, undertittel og gra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11172828" cy="1218795"/>
          </a:xfrm>
        </p:spPr>
        <p:txBody>
          <a:bodyPr/>
          <a:lstStyle>
            <a:lvl1pP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80087"/>
            <a:ext cx="11172828"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7" name="Chart Placeholder 6">
            <a:extLst>
              <a:ext uri="{FF2B5EF4-FFF2-40B4-BE49-F238E27FC236}">
                <a16:creationId xmlns:a16="http://schemas.microsoft.com/office/drawing/2014/main" id="{06A1A8F9-B85C-6F52-9137-900CC120B717}"/>
              </a:ext>
            </a:extLst>
          </p:cNvPr>
          <p:cNvSpPr>
            <a:spLocks noGrp="1"/>
          </p:cNvSpPr>
          <p:nvPr>
            <p:ph type="chart" sz="quarter" idx="20"/>
          </p:nvPr>
        </p:nvSpPr>
        <p:spPr>
          <a:xfrm>
            <a:off x="508632" y="2649723"/>
            <a:ext cx="11172828" cy="3041466"/>
          </a:xfrm>
          <a:prstGeom prst="rect">
            <a:avLst/>
          </a:prstGeom>
        </p:spPr>
        <p:txBody>
          <a:bodyPr lIns="252000" tIns="0" rIns="0" bIns="0"/>
          <a:lstStyle>
            <a:lvl1pPr>
              <a:defRPr>
                <a:latin typeface="+mn-lt"/>
              </a:defRPr>
            </a:lvl1pPr>
          </a:lstStyle>
          <a:p>
            <a:r>
              <a:rPr lang="en-US"/>
              <a:t>Click icon to add chart</a:t>
            </a:r>
            <a:endParaRPr lang="nb-NO"/>
          </a:p>
        </p:txBody>
      </p:sp>
      <p:sp>
        <p:nvSpPr>
          <p:cNvPr id="3" name="Date Placeholder 2">
            <a:extLst>
              <a:ext uri="{FF2B5EF4-FFF2-40B4-BE49-F238E27FC236}">
                <a16:creationId xmlns:a16="http://schemas.microsoft.com/office/drawing/2014/main" id="{1BDA0C92-77FE-863E-7893-C4DD4B9419A4}"/>
              </a:ext>
            </a:extLst>
          </p:cNvPr>
          <p:cNvSpPr>
            <a:spLocks noGrp="1"/>
          </p:cNvSpPr>
          <p:nvPr>
            <p:ph type="dt" sz="half" idx="21"/>
          </p:nvPr>
        </p:nvSpPr>
        <p:spPr/>
        <p:txBody>
          <a:bodyPr/>
          <a:lstStyle>
            <a:lvl1pPr>
              <a:defRPr>
                <a:latin typeface="+mn-lt"/>
              </a:defRPr>
            </a:lvl1pPr>
          </a:lstStyle>
          <a:p>
            <a:r>
              <a:rPr lang="nb-NO"/>
              <a:t>2022-12</a:t>
            </a:r>
          </a:p>
        </p:txBody>
      </p:sp>
      <p:sp>
        <p:nvSpPr>
          <p:cNvPr id="8" name="Footer Placeholder 7">
            <a:extLst>
              <a:ext uri="{FF2B5EF4-FFF2-40B4-BE49-F238E27FC236}">
                <a16:creationId xmlns:a16="http://schemas.microsoft.com/office/drawing/2014/main" id="{4016A1BC-E010-68D7-BB08-8A683249044C}"/>
              </a:ext>
            </a:extLst>
          </p:cNvPr>
          <p:cNvSpPr>
            <a:spLocks noGrp="1"/>
          </p:cNvSpPr>
          <p:nvPr>
            <p:ph type="ftr" sz="quarter" idx="22"/>
          </p:nvPr>
        </p:nvSpPr>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D5535D8F-1935-7B94-C3AC-E8C7863A5832}"/>
              </a:ext>
            </a:extLst>
          </p:cNvPr>
          <p:cNvSpPr>
            <a:spLocks noGrp="1"/>
          </p:cNvSpPr>
          <p:nvPr>
            <p:ph type="sldNum" sz="quarter" idx="23"/>
          </p:nvPr>
        </p:nvSpPr>
        <p:spPr/>
        <p:txBody>
          <a:bodyPr/>
          <a:lstStyle>
            <a:lvl1pPr>
              <a:defRPr>
                <a:latin typeface="+mn-lt"/>
              </a:defRPr>
            </a:lvl1pPr>
          </a:lstStyle>
          <a:p>
            <a:fld id="{D9498812-75DB-45C7-A78C-56B6395BDEA1}" type="slidenum">
              <a:rPr lang="nb-NO" smtClean="0"/>
              <a:pPr/>
              <a:t>‹#›</a:t>
            </a:fld>
            <a:endParaRPr lang="nb-NO"/>
          </a:p>
        </p:txBody>
      </p:sp>
      <p:sp>
        <p:nvSpPr>
          <p:cNvPr id="10" name="Text Placeholder 9">
            <a:extLst>
              <a:ext uri="{FF2B5EF4-FFF2-40B4-BE49-F238E27FC236}">
                <a16:creationId xmlns:a16="http://schemas.microsoft.com/office/drawing/2014/main" id="{41A97EED-55D1-E17F-5019-F8775BEDB327}"/>
              </a:ext>
            </a:extLst>
          </p:cNvPr>
          <p:cNvSpPr>
            <a:spLocks noGrp="1"/>
          </p:cNvSpPr>
          <p:nvPr>
            <p:ph type="body" sz="quarter" idx="24"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2274588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tel, undertittel, tekst og graf (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56061"/>
            <a:ext cx="11172828" cy="586831"/>
          </a:xfrm>
        </p:spPr>
        <p:txBody>
          <a:bodyPr anchor="b">
            <a:spAutoFit/>
          </a:bodyPr>
          <a:lstStyle>
            <a:lvl1pP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072346"/>
            <a:ext cx="11172828"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7" name="Chart Placeholder 6">
            <a:extLst>
              <a:ext uri="{FF2B5EF4-FFF2-40B4-BE49-F238E27FC236}">
                <a16:creationId xmlns:a16="http://schemas.microsoft.com/office/drawing/2014/main" id="{06A1A8F9-B85C-6F52-9137-900CC120B717}"/>
              </a:ext>
            </a:extLst>
          </p:cNvPr>
          <p:cNvSpPr>
            <a:spLocks noGrp="1"/>
          </p:cNvSpPr>
          <p:nvPr>
            <p:ph type="chart" sz="quarter" idx="20"/>
          </p:nvPr>
        </p:nvSpPr>
        <p:spPr>
          <a:xfrm>
            <a:off x="6952690" y="2089340"/>
            <a:ext cx="4728770" cy="3601849"/>
          </a:xfrm>
          <a:prstGeom prst="rect">
            <a:avLst/>
          </a:prstGeom>
        </p:spPr>
        <p:txBody>
          <a:bodyPr lIns="252000" tIns="0" rIns="0" bIns="0"/>
          <a:lstStyle>
            <a:lvl1pPr>
              <a:defRPr>
                <a:latin typeface="+mn-lt"/>
              </a:defRPr>
            </a:lvl1pPr>
          </a:lstStyle>
          <a:p>
            <a:r>
              <a:rPr lang="en-US"/>
              <a:t>Click icon to add chart</a:t>
            </a:r>
            <a:endParaRPr lang="nb-NO"/>
          </a:p>
        </p:txBody>
      </p:sp>
      <p:sp>
        <p:nvSpPr>
          <p:cNvPr id="8" name="Text Placeholder 8">
            <a:extLst>
              <a:ext uri="{FF2B5EF4-FFF2-40B4-BE49-F238E27FC236}">
                <a16:creationId xmlns:a16="http://schemas.microsoft.com/office/drawing/2014/main" id="{F6BD6B6D-65AE-7127-1876-A402935B19F5}"/>
              </a:ext>
            </a:extLst>
          </p:cNvPr>
          <p:cNvSpPr>
            <a:spLocks noGrp="1"/>
          </p:cNvSpPr>
          <p:nvPr>
            <p:ph type="body" sz="quarter" idx="13"/>
          </p:nvPr>
        </p:nvSpPr>
        <p:spPr>
          <a:xfrm>
            <a:off x="508635" y="2313700"/>
            <a:ext cx="5384165" cy="3252506"/>
          </a:xfrm>
          <a:prstGeom prst="rect">
            <a:avLst/>
          </a:prstGeom>
        </p:spPr>
        <p:txBody>
          <a:bodyPr lIns="126000" tIns="0" rIns="0" bIns="0"/>
          <a:lstStyle>
            <a:lvl1pPr>
              <a:defRPr b="0">
                <a:latin typeface="+mn-lt"/>
              </a:defRPr>
            </a:lvl1pPr>
            <a:lvl2pP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Text Placeholder 8">
            <a:extLst>
              <a:ext uri="{FF2B5EF4-FFF2-40B4-BE49-F238E27FC236}">
                <a16:creationId xmlns:a16="http://schemas.microsoft.com/office/drawing/2014/main" id="{BD153C97-B6EF-A2DE-11D3-35F573336264}"/>
              </a:ext>
            </a:extLst>
          </p:cNvPr>
          <p:cNvSpPr>
            <a:spLocks noGrp="1"/>
          </p:cNvSpPr>
          <p:nvPr>
            <p:ph type="body" sz="quarter" idx="15"/>
          </p:nvPr>
        </p:nvSpPr>
        <p:spPr>
          <a:xfrm>
            <a:off x="508634" y="2061905"/>
            <a:ext cx="5384165" cy="234226"/>
          </a:xfrm>
          <a:prstGeom prst="rect">
            <a:avLst/>
          </a:prstGeom>
        </p:spPr>
        <p:txBody>
          <a:bodyPr lIns="0" tIns="0" rIns="0" bIns="0" anchor="b">
            <a:noAutofit/>
          </a:bodyPr>
          <a:lstStyle>
            <a:lvl1pPr marL="0" indent="0">
              <a:buNone/>
              <a:defRPr b="1">
                <a:latin typeface="+mn-lt"/>
              </a:defRPr>
            </a:lvl1pPr>
            <a:lvl2pPr marL="228646"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A485F781-7BDA-03B6-F48D-D6A8C0E0ADCA}"/>
              </a:ext>
            </a:extLst>
          </p:cNvPr>
          <p:cNvSpPr>
            <a:spLocks noGrp="1"/>
          </p:cNvSpPr>
          <p:nvPr>
            <p:ph type="dt" sz="half" idx="21"/>
          </p:nvPr>
        </p:nvSpPr>
        <p:spPr/>
        <p:txBody>
          <a:bodyPr/>
          <a:lstStyle>
            <a:lvl1pPr>
              <a:defRPr>
                <a:latin typeface="+mn-lt"/>
              </a:defRPr>
            </a:lvl1pPr>
          </a:lstStyle>
          <a:p>
            <a:r>
              <a:rPr lang="nb-NO"/>
              <a:t>2022-12</a:t>
            </a:r>
          </a:p>
        </p:txBody>
      </p:sp>
      <p:sp>
        <p:nvSpPr>
          <p:cNvPr id="10" name="Footer Placeholder 9">
            <a:extLst>
              <a:ext uri="{FF2B5EF4-FFF2-40B4-BE49-F238E27FC236}">
                <a16:creationId xmlns:a16="http://schemas.microsoft.com/office/drawing/2014/main" id="{836DDFB3-335D-241C-A7B8-89F462C0B9E8}"/>
              </a:ext>
            </a:extLst>
          </p:cNvPr>
          <p:cNvSpPr>
            <a:spLocks noGrp="1"/>
          </p:cNvSpPr>
          <p:nvPr>
            <p:ph type="ftr" sz="quarter" idx="22"/>
          </p:nvPr>
        </p:nvSpPr>
        <p:spPr/>
        <p:txBody>
          <a:bodyPr/>
          <a:lstStyle>
            <a:lvl1pPr>
              <a:defRPr>
                <a:latin typeface="+mn-lt"/>
              </a:defRPr>
            </a:lvl1pPr>
          </a:lstStyle>
          <a:p>
            <a:endParaRPr lang="nb-NO"/>
          </a:p>
        </p:txBody>
      </p:sp>
      <p:sp>
        <p:nvSpPr>
          <p:cNvPr id="12" name="Slide Number Placeholder 11">
            <a:extLst>
              <a:ext uri="{FF2B5EF4-FFF2-40B4-BE49-F238E27FC236}">
                <a16:creationId xmlns:a16="http://schemas.microsoft.com/office/drawing/2014/main" id="{B1301676-2AC6-6F23-FCE3-93629B95F5D6}"/>
              </a:ext>
            </a:extLst>
          </p:cNvPr>
          <p:cNvSpPr>
            <a:spLocks noGrp="1"/>
          </p:cNvSpPr>
          <p:nvPr>
            <p:ph type="sldNum" sz="quarter" idx="23"/>
          </p:nvPr>
        </p:nvSpPr>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E25FE81A-A1E6-9EDB-B83C-E28BCB7CF9A1}"/>
              </a:ext>
            </a:extLst>
          </p:cNvPr>
          <p:cNvSpPr>
            <a:spLocks noGrp="1"/>
          </p:cNvSpPr>
          <p:nvPr>
            <p:ph type="body" sz="quarter" idx="24"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2736725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tel, undertittel og graf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67173"/>
            <a:ext cx="11172828" cy="1173662"/>
          </a:xfrm>
        </p:spPr>
        <p:txBody>
          <a:bodyPr anchor="b">
            <a:noAutofit/>
          </a:bodyPr>
          <a:lstStyle>
            <a:lvl1pPr algn="ct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70291"/>
            <a:ext cx="11172828" cy="313327"/>
          </a:xfrm>
        </p:spPr>
        <p:txBody>
          <a:bodyPr lIns="0" tIns="0" rIns="0" bIns="0">
            <a:noAutofit/>
          </a:bodyPr>
          <a:lstStyle>
            <a:lvl1pPr marL="0" indent="0" algn="ctr">
              <a:buNone/>
              <a:defRPr sz="2000" i="0">
                <a:solidFill>
                  <a:srgbClr val="03542D"/>
                </a:solidFill>
                <a:latin typeface="Norad Serif Italic" pitchFamily="2" charset="0"/>
              </a:defRPr>
            </a:lvl1pPr>
          </a:lstStyle>
          <a:p>
            <a:pPr lvl="0"/>
            <a:r>
              <a:rPr lang="en-US"/>
              <a:t>Click to edit Master text styles</a:t>
            </a:r>
          </a:p>
        </p:txBody>
      </p:sp>
      <p:sp>
        <p:nvSpPr>
          <p:cNvPr id="7" name="Chart Placeholder 6">
            <a:extLst>
              <a:ext uri="{FF2B5EF4-FFF2-40B4-BE49-F238E27FC236}">
                <a16:creationId xmlns:a16="http://schemas.microsoft.com/office/drawing/2014/main" id="{06A1A8F9-B85C-6F52-9137-900CC120B717}"/>
              </a:ext>
            </a:extLst>
          </p:cNvPr>
          <p:cNvSpPr>
            <a:spLocks noGrp="1"/>
          </p:cNvSpPr>
          <p:nvPr>
            <p:ph type="chart" sz="quarter" idx="20"/>
          </p:nvPr>
        </p:nvSpPr>
        <p:spPr>
          <a:xfrm>
            <a:off x="6952690" y="2089340"/>
            <a:ext cx="4728770" cy="3601849"/>
          </a:xfrm>
          <a:prstGeom prst="rect">
            <a:avLst/>
          </a:prstGeom>
        </p:spPr>
        <p:txBody>
          <a:bodyPr lIns="252000" tIns="0" rIns="0" bIns="0"/>
          <a:lstStyle>
            <a:lvl1pPr>
              <a:defRPr>
                <a:latin typeface="+mn-lt"/>
              </a:defRPr>
            </a:lvl1pPr>
          </a:lstStyle>
          <a:p>
            <a:r>
              <a:rPr lang="en-US"/>
              <a:t>Click icon to add chart</a:t>
            </a:r>
            <a:endParaRPr lang="nb-NO"/>
          </a:p>
        </p:txBody>
      </p:sp>
      <p:sp>
        <p:nvSpPr>
          <p:cNvPr id="3" name="Chart Placeholder 2">
            <a:extLst>
              <a:ext uri="{FF2B5EF4-FFF2-40B4-BE49-F238E27FC236}">
                <a16:creationId xmlns:a16="http://schemas.microsoft.com/office/drawing/2014/main" id="{1149B5EF-8F1A-3368-AB69-F8267F379438}"/>
              </a:ext>
            </a:extLst>
          </p:cNvPr>
          <p:cNvSpPr>
            <a:spLocks noGrp="1"/>
          </p:cNvSpPr>
          <p:nvPr>
            <p:ph type="chart" sz="quarter" idx="21"/>
          </p:nvPr>
        </p:nvSpPr>
        <p:spPr>
          <a:xfrm>
            <a:off x="508635" y="2089340"/>
            <a:ext cx="4728770" cy="3601849"/>
          </a:xfrm>
          <a:prstGeom prst="rect">
            <a:avLst/>
          </a:prstGeom>
        </p:spPr>
        <p:txBody>
          <a:bodyPr lIns="252000" tIns="0" rIns="0" bIns="0"/>
          <a:lstStyle>
            <a:lvl1pPr>
              <a:defRPr>
                <a:latin typeface="+mn-lt"/>
              </a:defRPr>
            </a:lvl1pPr>
          </a:lstStyle>
          <a:p>
            <a:r>
              <a:rPr lang="en-US"/>
              <a:t>Click icon to add chart</a:t>
            </a:r>
            <a:endParaRPr lang="nb-NO"/>
          </a:p>
        </p:txBody>
      </p:sp>
      <p:sp>
        <p:nvSpPr>
          <p:cNvPr id="8" name="Date Placeholder 7">
            <a:extLst>
              <a:ext uri="{FF2B5EF4-FFF2-40B4-BE49-F238E27FC236}">
                <a16:creationId xmlns:a16="http://schemas.microsoft.com/office/drawing/2014/main" id="{9647259C-15C7-6462-D5A9-ED40E36C0364}"/>
              </a:ext>
            </a:extLst>
          </p:cNvPr>
          <p:cNvSpPr>
            <a:spLocks noGrp="1"/>
          </p:cNvSpPr>
          <p:nvPr>
            <p:ph type="dt" sz="half" idx="22"/>
          </p:nvPr>
        </p:nvSpPr>
        <p:spPr/>
        <p:txBody>
          <a:bodyPr/>
          <a:lstStyle>
            <a:lvl1pPr>
              <a:defRPr>
                <a:latin typeface="+mn-lt"/>
              </a:defRPr>
            </a:lvl1pPr>
          </a:lstStyle>
          <a:p>
            <a:r>
              <a:rPr lang="nb-NO"/>
              <a:t>2022-12</a:t>
            </a:r>
          </a:p>
        </p:txBody>
      </p:sp>
      <p:sp>
        <p:nvSpPr>
          <p:cNvPr id="9" name="Footer Placeholder 8">
            <a:extLst>
              <a:ext uri="{FF2B5EF4-FFF2-40B4-BE49-F238E27FC236}">
                <a16:creationId xmlns:a16="http://schemas.microsoft.com/office/drawing/2014/main" id="{3B545D26-0023-5E39-80DA-4A2583BAD426}"/>
              </a:ext>
            </a:extLst>
          </p:cNvPr>
          <p:cNvSpPr>
            <a:spLocks noGrp="1"/>
          </p:cNvSpPr>
          <p:nvPr>
            <p:ph type="ftr" sz="quarter" idx="23"/>
          </p:nvPr>
        </p:nvSpPr>
        <p:spPr/>
        <p:txBody>
          <a:bodyPr/>
          <a:lstStyle>
            <a:lvl1pPr>
              <a:defRPr>
                <a:latin typeface="+mn-lt"/>
              </a:defRPr>
            </a:lvl1pPr>
          </a:lstStyle>
          <a:p>
            <a:endParaRPr lang="nb-NO"/>
          </a:p>
        </p:txBody>
      </p:sp>
      <p:sp>
        <p:nvSpPr>
          <p:cNvPr id="10" name="Slide Number Placeholder 9">
            <a:extLst>
              <a:ext uri="{FF2B5EF4-FFF2-40B4-BE49-F238E27FC236}">
                <a16:creationId xmlns:a16="http://schemas.microsoft.com/office/drawing/2014/main" id="{DBBE668F-135F-EEBD-4F07-1625E9F812C6}"/>
              </a:ext>
            </a:extLst>
          </p:cNvPr>
          <p:cNvSpPr>
            <a:spLocks noGrp="1"/>
          </p:cNvSpPr>
          <p:nvPr>
            <p:ph type="sldNum" sz="quarter" idx="24"/>
          </p:nvPr>
        </p:nvSpPr>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C9558294-9C59-ED16-E882-0D8F672DD72F}"/>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26088873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tel, undertittel og graf #2">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1149B5EF-8F1A-3368-AB69-F8267F379438}"/>
              </a:ext>
            </a:extLst>
          </p:cNvPr>
          <p:cNvSpPr>
            <a:spLocks noGrp="1"/>
          </p:cNvSpPr>
          <p:nvPr>
            <p:ph type="chart" sz="quarter" idx="21"/>
          </p:nvPr>
        </p:nvSpPr>
        <p:spPr>
          <a:xfrm>
            <a:off x="508635" y="2089341"/>
            <a:ext cx="11172825" cy="3601848"/>
          </a:xfrm>
          <a:prstGeom prst="rect">
            <a:avLst/>
          </a:prstGeom>
        </p:spPr>
        <p:txBody>
          <a:bodyPr lIns="252000" tIns="0" rIns="0" bIns="0"/>
          <a:lstStyle>
            <a:lvl1pPr>
              <a:defRPr>
                <a:latin typeface="+mn-lt"/>
              </a:defRPr>
            </a:lvl1pPr>
          </a:lstStyle>
          <a:p>
            <a:r>
              <a:rPr lang="en-US"/>
              <a:t>Click icon to add chart</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67173"/>
            <a:ext cx="11172828" cy="1173662"/>
          </a:xfrm>
        </p:spPr>
        <p:txBody>
          <a:bodyPr anchor="b">
            <a:noAutofit/>
          </a:bodyPr>
          <a:lstStyle>
            <a:lvl1pPr algn="ct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70291"/>
            <a:ext cx="11172828" cy="313327"/>
          </a:xfrm>
        </p:spPr>
        <p:txBody>
          <a:bodyPr lIns="0" tIns="0" rIns="0" bIns="0">
            <a:noAutofit/>
          </a:bodyPr>
          <a:lstStyle>
            <a:lvl1pPr marL="0" indent="0" algn="ctr">
              <a:buNone/>
              <a:defRPr sz="2000" i="0">
                <a:solidFill>
                  <a:srgbClr val="03542D"/>
                </a:solidFill>
                <a:latin typeface="Norad Serif Italic" pitchFamily="2" charset="0"/>
              </a:defRPr>
            </a:lvl1pPr>
          </a:lstStyle>
          <a:p>
            <a:pPr lvl="0"/>
            <a:r>
              <a:rPr lang="en-US"/>
              <a:t>Click to edit Master text styles</a:t>
            </a:r>
          </a:p>
        </p:txBody>
      </p:sp>
      <p:sp>
        <p:nvSpPr>
          <p:cNvPr id="7" name="Date Placeholder 6">
            <a:extLst>
              <a:ext uri="{FF2B5EF4-FFF2-40B4-BE49-F238E27FC236}">
                <a16:creationId xmlns:a16="http://schemas.microsoft.com/office/drawing/2014/main" id="{F41718F4-25A5-727E-076A-1EC344E23BA4}"/>
              </a:ext>
            </a:extLst>
          </p:cNvPr>
          <p:cNvSpPr>
            <a:spLocks noGrp="1"/>
          </p:cNvSpPr>
          <p:nvPr>
            <p:ph type="dt" sz="half" idx="22"/>
          </p:nvPr>
        </p:nvSpPr>
        <p:spPr/>
        <p:txBody>
          <a:bodyPr/>
          <a:lstStyle>
            <a:lvl1pPr>
              <a:defRPr>
                <a:latin typeface="+mn-lt"/>
              </a:defRPr>
            </a:lvl1pPr>
          </a:lstStyle>
          <a:p>
            <a:r>
              <a:rPr lang="nb-NO"/>
              <a:t>2022-12</a:t>
            </a:r>
          </a:p>
        </p:txBody>
      </p:sp>
      <p:sp>
        <p:nvSpPr>
          <p:cNvPr id="8" name="Footer Placeholder 7">
            <a:extLst>
              <a:ext uri="{FF2B5EF4-FFF2-40B4-BE49-F238E27FC236}">
                <a16:creationId xmlns:a16="http://schemas.microsoft.com/office/drawing/2014/main" id="{2015BE9A-C35D-A43A-5ECC-E8632C491257}"/>
              </a:ext>
            </a:extLst>
          </p:cNvPr>
          <p:cNvSpPr>
            <a:spLocks noGrp="1"/>
          </p:cNvSpPr>
          <p:nvPr>
            <p:ph type="ftr" sz="quarter" idx="23"/>
          </p:nvPr>
        </p:nvSpPr>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923609E8-3B59-DAAB-B6F0-E4236F095FB4}"/>
              </a:ext>
            </a:extLst>
          </p:cNvPr>
          <p:cNvSpPr>
            <a:spLocks noGrp="1"/>
          </p:cNvSpPr>
          <p:nvPr>
            <p:ph type="sldNum" sz="quarter" idx="24"/>
          </p:nvPr>
        </p:nvSpPr>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F0790DF6-5165-8413-4F3F-298AFE2D3EA5}"/>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384098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tel, undertittel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67173"/>
            <a:ext cx="11172828" cy="1173662"/>
          </a:xfrm>
        </p:spPr>
        <p:txBody>
          <a:bodyPr anchor="b">
            <a:noAutofit/>
          </a:bodyPr>
          <a:lstStyle>
            <a:lvl1pPr algn="ct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70291"/>
            <a:ext cx="11172828" cy="313327"/>
          </a:xfrm>
        </p:spPr>
        <p:txBody>
          <a:bodyPr lIns="0" tIns="0" rIns="0" bIns="0">
            <a:noAutofit/>
          </a:bodyPr>
          <a:lstStyle>
            <a:lvl1pPr marL="0" indent="0" algn="ctr">
              <a:buNone/>
              <a:defRPr sz="2000" i="0">
                <a:solidFill>
                  <a:srgbClr val="03542D"/>
                </a:solidFill>
                <a:latin typeface="Norad Serif Italic" pitchFamily="2" charset="0"/>
              </a:defRPr>
            </a:lvl1pPr>
          </a:lstStyle>
          <a:p>
            <a:pPr lvl="0"/>
            <a:r>
              <a:rPr lang="en-US"/>
              <a:t>Click to edit Master text styles</a:t>
            </a:r>
          </a:p>
        </p:txBody>
      </p:sp>
      <p:sp>
        <p:nvSpPr>
          <p:cNvPr id="7" name="Table Placeholder 6">
            <a:extLst>
              <a:ext uri="{FF2B5EF4-FFF2-40B4-BE49-F238E27FC236}">
                <a16:creationId xmlns:a16="http://schemas.microsoft.com/office/drawing/2014/main" id="{3267E69F-D7E2-6C96-7FE7-BB619FF1BD2D}"/>
              </a:ext>
            </a:extLst>
          </p:cNvPr>
          <p:cNvSpPr>
            <a:spLocks noGrp="1"/>
          </p:cNvSpPr>
          <p:nvPr>
            <p:ph type="tbl" sz="quarter" idx="22"/>
          </p:nvPr>
        </p:nvSpPr>
        <p:spPr>
          <a:xfrm>
            <a:off x="508634" y="2089342"/>
            <a:ext cx="11172825" cy="3601848"/>
          </a:xfrm>
          <a:prstGeom prst="rect">
            <a:avLst/>
          </a:prstGeom>
        </p:spPr>
        <p:txBody>
          <a:bodyPr lIns="252000" tIns="0" rIns="0" bIns="0"/>
          <a:lstStyle>
            <a:lvl1pPr>
              <a:defRPr>
                <a:latin typeface="+mn-lt"/>
              </a:defRPr>
            </a:lvl1pPr>
          </a:lstStyle>
          <a:p>
            <a:r>
              <a:rPr lang="en-US"/>
              <a:t>Click icon to add table</a:t>
            </a:r>
            <a:endParaRPr lang="nb-NO"/>
          </a:p>
        </p:txBody>
      </p:sp>
      <p:sp>
        <p:nvSpPr>
          <p:cNvPr id="3" name="Date Placeholder 2">
            <a:extLst>
              <a:ext uri="{FF2B5EF4-FFF2-40B4-BE49-F238E27FC236}">
                <a16:creationId xmlns:a16="http://schemas.microsoft.com/office/drawing/2014/main" id="{7D79E4FD-7437-FD81-D6EA-388E62043DFF}"/>
              </a:ext>
            </a:extLst>
          </p:cNvPr>
          <p:cNvSpPr>
            <a:spLocks noGrp="1"/>
          </p:cNvSpPr>
          <p:nvPr>
            <p:ph type="dt" sz="half" idx="23"/>
          </p:nvPr>
        </p:nvSpPr>
        <p:spPr/>
        <p:txBody>
          <a:bodyPr/>
          <a:lstStyle>
            <a:lvl1pPr>
              <a:defRPr>
                <a:latin typeface="+mn-lt"/>
              </a:defRPr>
            </a:lvl1pPr>
          </a:lstStyle>
          <a:p>
            <a:r>
              <a:rPr lang="nb-NO"/>
              <a:t>2022-12</a:t>
            </a:r>
          </a:p>
        </p:txBody>
      </p:sp>
      <p:sp>
        <p:nvSpPr>
          <p:cNvPr id="8" name="Footer Placeholder 7">
            <a:extLst>
              <a:ext uri="{FF2B5EF4-FFF2-40B4-BE49-F238E27FC236}">
                <a16:creationId xmlns:a16="http://schemas.microsoft.com/office/drawing/2014/main" id="{1971FB74-DAD4-396A-1B06-809231589EFD}"/>
              </a:ext>
            </a:extLst>
          </p:cNvPr>
          <p:cNvSpPr>
            <a:spLocks noGrp="1"/>
          </p:cNvSpPr>
          <p:nvPr>
            <p:ph type="ftr" sz="quarter" idx="24"/>
          </p:nvPr>
        </p:nvSpPr>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C6893AAB-E783-3F38-5666-D7822764FDE2}"/>
              </a:ext>
            </a:extLst>
          </p:cNvPr>
          <p:cNvSpPr>
            <a:spLocks noGrp="1"/>
          </p:cNvSpPr>
          <p:nvPr>
            <p:ph type="sldNum" sz="quarter" idx="25"/>
          </p:nvPr>
        </p:nvSpPr>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551D9738-514F-A32C-BB9B-27F9BBC2557B}"/>
              </a:ext>
            </a:extLst>
          </p:cNvPr>
          <p:cNvSpPr>
            <a:spLocks noGrp="1"/>
          </p:cNvSpPr>
          <p:nvPr>
            <p:ph type="body" sz="quarter" idx="26"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419440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tel, undertittel, tekst og tab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56061"/>
            <a:ext cx="11172828" cy="586831"/>
          </a:xfrm>
        </p:spPr>
        <p:txBody>
          <a:bodyPr anchor="b">
            <a:spAutoFit/>
          </a:bodyPr>
          <a:lstStyle>
            <a:lvl1pPr>
              <a:defRPr>
                <a:latin typeface="+mj-lt"/>
              </a:defRPr>
            </a:lvl1pPr>
          </a:lstStyle>
          <a:p>
            <a:r>
              <a:rPr lang="en-US"/>
              <a:t>Click to edit Master title style</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072346"/>
            <a:ext cx="11172828"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8" name="Text Placeholder 8">
            <a:extLst>
              <a:ext uri="{FF2B5EF4-FFF2-40B4-BE49-F238E27FC236}">
                <a16:creationId xmlns:a16="http://schemas.microsoft.com/office/drawing/2014/main" id="{F6BD6B6D-65AE-7127-1876-A402935B19F5}"/>
              </a:ext>
            </a:extLst>
          </p:cNvPr>
          <p:cNvSpPr>
            <a:spLocks noGrp="1"/>
          </p:cNvSpPr>
          <p:nvPr>
            <p:ph type="body" sz="quarter" idx="13"/>
          </p:nvPr>
        </p:nvSpPr>
        <p:spPr>
          <a:xfrm>
            <a:off x="508635" y="2313700"/>
            <a:ext cx="5384165" cy="325250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Text Placeholder 8">
            <a:extLst>
              <a:ext uri="{FF2B5EF4-FFF2-40B4-BE49-F238E27FC236}">
                <a16:creationId xmlns:a16="http://schemas.microsoft.com/office/drawing/2014/main" id="{BD153C97-B6EF-A2DE-11D3-35F573336264}"/>
              </a:ext>
            </a:extLst>
          </p:cNvPr>
          <p:cNvSpPr>
            <a:spLocks noGrp="1"/>
          </p:cNvSpPr>
          <p:nvPr>
            <p:ph type="body" sz="quarter" idx="15"/>
          </p:nvPr>
        </p:nvSpPr>
        <p:spPr>
          <a:xfrm>
            <a:off x="508634" y="2061905"/>
            <a:ext cx="5384165" cy="234226"/>
          </a:xfrm>
          <a:prstGeom prst="rect">
            <a:avLst/>
          </a:prstGeom>
        </p:spPr>
        <p:txBody>
          <a:bodyPr lIns="0" tIns="0" rIns="0" bIns="0" anchor="b">
            <a:noAutofit/>
          </a:bodyPr>
          <a:lstStyle>
            <a:lvl1pPr marL="0" indent="0">
              <a:buNone/>
              <a:defRPr b="1">
                <a:latin typeface="+mn-lt"/>
              </a:defRPr>
            </a:lvl1pPr>
            <a:lvl2pPr marL="228646" indent="0">
              <a:buNone/>
              <a:defRPr/>
            </a:lvl2pPr>
          </a:lstStyle>
          <a:p>
            <a:pPr lvl="0"/>
            <a:r>
              <a:rPr lang="en-US"/>
              <a:t>Click to edit Master text styles</a:t>
            </a:r>
          </a:p>
        </p:txBody>
      </p:sp>
      <p:sp>
        <p:nvSpPr>
          <p:cNvPr id="3" name="Table Placeholder 2">
            <a:extLst>
              <a:ext uri="{FF2B5EF4-FFF2-40B4-BE49-F238E27FC236}">
                <a16:creationId xmlns:a16="http://schemas.microsoft.com/office/drawing/2014/main" id="{FE7ED27F-34A7-EF70-1E1A-38FB440511B0}"/>
              </a:ext>
            </a:extLst>
          </p:cNvPr>
          <p:cNvSpPr>
            <a:spLocks noGrp="1"/>
          </p:cNvSpPr>
          <p:nvPr>
            <p:ph type="tbl" sz="quarter" idx="21"/>
          </p:nvPr>
        </p:nvSpPr>
        <p:spPr>
          <a:xfrm>
            <a:off x="6952690" y="2089340"/>
            <a:ext cx="4728770" cy="3601849"/>
          </a:xfrm>
          <a:prstGeom prst="rect">
            <a:avLst/>
          </a:prstGeom>
        </p:spPr>
        <p:txBody>
          <a:bodyPr lIns="252000" tIns="0" rIns="0" bIns="0"/>
          <a:lstStyle>
            <a:lvl1pPr>
              <a:defRPr>
                <a:latin typeface="+mn-lt"/>
              </a:defRPr>
            </a:lvl1pPr>
          </a:lstStyle>
          <a:p>
            <a:r>
              <a:rPr lang="en-US"/>
              <a:t>Click icon to add table</a:t>
            </a:r>
            <a:endParaRPr lang="nb-NO"/>
          </a:p>
        </p:txBody>
      </p:sp>
      <p:sp>
        <p:nvSpPr>
          <p:cNvPr id="7" name="Date Placeholder 6">
            <a:extLst>
              <a:ext uri="{FF2B5EF4-FFF2-40B4-BE49-F238E27FC236}">
                <a16:creationId xmlns:a16="http://schemas.microsoft.com/office/drawing/2014/main" id="{C6A8B309-2771-04DE-2AE3-5BF5C30CD743}"/>
              </a:ext>
            </a:extLst>
          </p:cNvPr>
          <p:cNvSpPr>
            <a:spLocks noGrp="1"/>
          </p:cNvSpPr>
          <p:nvPr>
            <p:ph type="dt" sz="half" idx="22"/>
          </p:nvPr>
        </p:nvSpPr>
        <p:spPr/>
        <p:txBody>
          <a:bodyPr/>
          <a:lstStyle>
            <a:lvl1pPr>
              <a:defRPr>
                <a:latin typeface="+mn-lt"/>
              </a:defRPr>
            </a:lvl1pPr>
          </a:lstStyle>
          <a:p>
            <a:r>
              <a:rPr lang="nb-NO"/>
              <a:t>2022-12</a:t>
            </a:r>
          </a:p>
        </p:txBody>
      </p:sp>
      <p:sp>
        <p:nvSpPr>
          <p:cNvPr id="10" name="Footer Placeholder 9">
            <a:extLst>
              <a:ext uri="{FF2B5EF4-FFF2-40B4-BE49-F238E27FC236}">
                <a16:creationId xmlns:a16="http://schemas.microsoft.com/office/drawing/2014/main" id="{307AC8E1-BD2F-06AE-4E74-7F799013E594}"/>
              </a:ext>
            </a:extLst>
          </p:cNvPr>
          <p:cNvSpPr>
            <a:spLocks noGrp="1"/>
          </p:cNvSpPr>
          <p:nvPr>
            <p:ph type="ftr" sz="quarter" idx="23"/>
          </p:nvPr>
        </p:nvSpPr>
        <p:spPr/>
        <p:txBody>
          <a:bodyPr/>
          <a:lstStyle>
            <a:lvl1pPr>
              <a:defRPr>
                <a:latin typeface="+mn-lt"/>
              </a:defRPr>
            </a:lvl1pPr>
          </a:lstStyle>
          <a:p>
            <a:endParaRPr lang="nb-NO"/>
          </a:p>
        </p:txBody>
      </p:sp>
      <p:sp>
        <p:nvSpPr>
          <p:cNvPr id="12" name="Slide Number Placeholder 11">
            <a:extLst>
              <a:ext uri="{FF2B5EF4-FFF2-40B4-BE49-F238E27FC236}">
                <a16:creationId xmlns:a16="http://schemas.microsoft.com/office/drawing/2014/main" id="{8C915595-69BD-B66B-1961-5781F26B7600}"/>
              </a:ext>
            </a:extLst>
          </p:cNvPr>
          <p:cNvSpPr>
            <a:spLocks noGrp="1"/>
          </p:cNvSpPr>
          <p:nvPr>
            <p:ph type="sldNum" sz="quarter" idx="24"/>
          </p:nvPr>
        </p:nvSpPr>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B243B9AD-C4B1-14E2-DAC6-B683B21A38D3}"/>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98542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undertittel, tekst og bilde (H)">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D7963B-5757-F3C0-A1E1-970D7B0EE36B}"/>
              </a:ext>
            </a:extLst>
          </p:cNvPr>
          <p:cNvSpPr>
            <a:spLocks noGrp="1"/>
          </p:cNvSpPr>
          <p:nvPr>
            <p:ph type="pic" sz="quarter" idx="16"/>
          </p:nvPr>
        </p:nvSpPr>
        <p:spPr>
          <a:xfrm>
            <a:off x="6124575" y="0"/>
            <a:ext cx="6067425"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5400176" cy="1218795"/>
          </a:xfrm>
        </p:spPr>
        <p:txBody>
          <a:bodyPr/>
          <a:lstStyle>
            <a:lvl1pPr>
              <a:defRPr>
                <a:latin typeface="+mj-lt"/>
              </a:defRPr>
            </a:lvl1pPr>
          </a:lstStyle>
          <a:p>
            <a:r>
              <a:rPr lang="en-US"/>
              <a:t>Click to edit Master title style</a:t>
            </a:r>
            <a:endParaRPr lang="nb-NO"/>
          </a:p>
        </p:txBody>
      </p:sp>
      <p:sp>
        <p:nvSpPr>
          <p:cNvPr id="8" name="Text Placeholder 8">
            <a:extLst>
              <a:ext uri="{FF2B5EF4-FFF2-40B4-BE49-F238E27FC236}">
                <a16:creationId xmlns:a16="http://schemas.microsoft.com/office/drawing/2014/main" id="{2D813B1D-42E3-4AA6-DBC2-029A5FDDA638}"/>
              </a:ext>
            </a:extLst>
          </p:cNvPr>
          <p:cNvSpPr>
            <a:spLocks noGrp="1"/>
          </p:cNvSpPr>
          <p:nvPr>
            <p:ph type="body" sz="quarter" idx="13"/>
          </p:nvPr>
        </p:nvSpPr>
        <p:spPr>
          <a:xfrm>
            <a:off x="508633" y="2649722"/>
            <a:ext cx="5400176" cy="3041466"/>
          </a:xfrm>
          <a:prstGeom prst="rect">
            <a:avLst/>
          </a:prstGeom>
        </p:spPr>
        <p:txBody>
          <a:bodyPr lIns="12600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80087"/>
            <a:ext cx="5400176" cy="313327"/>
          </a:xfrm>
        </p:spPr>
        <p:txBody>
          <a:bodyPr lIns="0" tIns="0" rIns="0" bIns="0">
            <a:noAutofit/>
          </a:bodyPr>
          <a:lstStyle>
            <a:lvl1pPr marL="0" indent="0">
              <a:buNone/>
              <a:defRPr sz="2000" i="0">
                <a:solidFill>
                  <a:srgbClr val="03542D"/>
                </a:solidFill>
                <a:latin typeface="Norad Serif Italic" pitchFamily="2" charset="0"/>
              </a:defRPr>
            </a:lvl1pPr>
          </a:lstStyle>
          <a:p>
            <a:pPr lvl="0"/>
            <a:r>
              <a:rPr lang="en-US"/>
              <a:t>Click to edit Master text styles</a:t>
            </a:r>
          </a:p>
        </p:txBody>
      </p:sp>
      <p:sp>
        <p:nvSpPr>
          <p:cNvPr id="3" name="Date Placeholder 2">
            <a:extLst>
              <a:ext uri="{FF2B5EF4-FFF2-40B4-BE49-F238E27FC236}">
                <a16:creationId xmlns:a16="http://schemas.microsoft.com/office/drawing/2014/main" id="{0CA24483-F4CF-D4F3-AB29-89E32F5DC622}"/>
              </a:ext>
            </a:extLst>
          </p:cNvPr>
          <p:cNvSpPr>
            <a:spLocks noGrp="1"/>
          </p:cNvSpPr>
          <p:nvPr>
            <p:ph type="dt" sz="half" idx="19"/>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F319B44E-E256-9FB3-2504-5E57E7634508}"/>
              </a:ext>
            </a:extLst>
          </p:cNvPr>
          <p:cNvSpPr>
            <a:spLocks noGrp="1"/>
          </p:cNvSpPr>
          <p:nvPr>
            <p:ph type="ftr" sz="quarter" idx="20"/>
          </p:nvPr>
        </p:nvSpPr>
        <p:spPr>
          <a:xfrm>
            <a:off x="4818743" y="6249691"/>
            <a:ext cx="2844800" cy="365125"/>
          </a:xfrm>
          <a:prstGeom prst="rect">
            <a:avLst/>
          </a:prstGeom>
        </p:spPr>
        <p:txBody>
          <a:bodyPr/>
          <a:lstStyle>
            <a:lvl1pPr>
              <a:defRPr>
                <a:latin typeface="+mn-lt"/>
              </a:defRPr>
            </a:lvl1pPr>
          </a:lstStyle>
          <a:p>
            <a:endParaRPr lang="nb-NO"/>
          </a:p>
        </p:txBody>
      </p:sp>
      <p:sp>
        <p:nvSpPr>
          <p:cNvPr id="9" name="Slide Number Placeholder 8">
            <a:extLst>
              <a:ext uri="{FF2B5EF4-FFF2-40B4-BE49-F238E27FC236}">
                <a16:creationId xmlns:a16="http://schemas.microsoft.com/office/drawing/2014/main" id="{69C63952-BA91-A3BB-1D8F-4E2CF79702E4}"/>
              </a:ext>
            </a:extLst>
          </p:cNvPr>
          <p:cNvSpPr>
            <a:spLocks noGrp="1"/>
          </p:cNvSpPr>
          <p:nvPr>
            <p:ph type="sldNum" sz="quarter" idx="21"/>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addin_logo" hidden="1">
            <a:extLst>
              <a:ext uri="{FF2B5EF4-FFF2-40B4-BE49-F238E27FC236}">
                <a16:creationId xmlns:a16="http://schemas.microsoft.com/office/drawing/2014/main" id="{B506219D-B347-EA6F-5F57-13CD19A912FE}"/>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5" name="addin_colorlist" hidden="1">
            <a:extLst>
              <a:ext uri="{FF2B5EF4-FFF2-40B4-BE49-F238E27FC236}">
                <a16:creationId xmlns:a16="http://schemas.microsoft.com/office/drawing/2014/main" id="{CB3CD2FE-7CFB-C0CF-8F65-22BA75C589B9}"/>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white_logo,black_logo,</a:t>
            </a:r>
          </a:p>
        </p:txBody>
      </p:sp>
      <p:pic>
        <p:nvPicPr>
          <p:cNvPr id="6" name="logo_dark" hidden="1">
            <a:extLst>
              <a:ext uri="{FF2B5EF4-FFF2-40B4-BE49-F238E27FC236}">
                <a16:creationId xmlns:a16="http://schemas.microsoft.com/office/drawing/2014/main" id="{B37A75E5-913D-7AEE-A741-BD8248AC46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2" name="logo_red" hidden="1">
            <a:extLst>
              <a:ext uri="{FF2B5EF4-FFF2-40B4-BE49-F238E27FC236}">
                <a16:creationId xmlns:a16="http://schemas.microsoft.com/office/drawing/2014/main" id="{D81B09F3-C77E-6AD5-7B49-E311A9485F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4" name="Text Placeholder 12">
            <a:extLst>
              <a:ext uri="{FF2B5EF4-FFF2-40B4-BE49-F238E27FC236}">
                <a16:creationId xmlns:a16="http://schemas.microsoft.com/office/drawing/2014/main" id="{BD3ED80B-B70A-98A6-8335-CD9877EB943A}"/>
              </a:ext>
            </a:extLst>
          </p:cNvPr>
          <p:cNvSpPr>
            <a:spLocks noGrp="1"/>
          </p:cNvSpPr>
          <p:nvPr>
            <p:ph type="body" sz="quarter" idx="22" hasCustomPrompt="1"/>
          </p:nvPr>
        </p:nvSpPr>
        <p:spPr>
          <a:xfrm>
            <a:off x="10627995" y="6149367"/>
            <a:ext cx="1053466" cy="428956"/>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3" name="Text Placeholder 9">
            <a:extLst>
              <a:ext uri="{FF2B5EF4-FFF2-40B4-BE49-F238E27FC236}">
                <a16:creationId xmlns:a16="http://schemas.microsoft.com/office/drawing/2014/main" id="{F30D61D2-F4F9-684C-DFB7-304358380ABC}"/>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58858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iste side">
    <p:bg>
      <p:bgPr>
        <a:solidFill>
          <a:srgbClr val="1B3A1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8C4-279C-A095-7FC6-5753C459CE37}"/>
              </a:ext>
            </a:extLst>
          </p:cNvPr>
          <p:cNvSpPr>
            <a:spLocks noGrp="1"/>
          </p:cNvSpPr>
          <p:nvPr>
            <p:ph type="ctrTitle" hasCustomPrompt="1"/>
          </p:nvPr>
        </p:nvSpPr>
        <p:spPr>
          <a:xfrm>
            <a:off x="2103772" y="1658193"/>
            <a:ext cx="7984455" cy="3414531"/>
          </a:xfrm>
        </p:spPr>
        <p:txBody>
          <a:bodyPr wrap="square" anchor="ctr">
            <a:noAutofit/>
          </a:bodyPr>
          <a:lstStyle>
            <a:lvl1pPr algn="ctr">
              <a:lnSpc>
                <a:spcPct val="98000"/>
              </a:lnSpc>
              <a:defRPr sz="6001" spc="0" baseline="0">
                <a:solidFill>
                  <a:schemeClr val="bg1"/>
                </a:solidFill>
                <a:latin typeface="+mj-lt"/>
              </a:defRPr>
            </a:lvl1pPr>
          </a:lstStyle>
          <a:p>
            <a:r>
              <a:rPr lang="nb-NO"/>
              <a:t>Tittel</a:t>
            </a:r>
          </a:p>
        </p:txBody>
      </p:sp>
      <p:sp>
        <p:nvSpPr>
          <p:cNvPr id="3" name="addin_logo" hidden="1">
            <a:extLst>
              <a:ext uri="{FF2B5EF4-FFF2-40B4-BE49-F238E27FC236}">
                <a16:creationId xmlns:a16="http://schemas.microsoft.com/office/drawing/2014/main" id="{F29678A3-8E73-D6A3-B1A9-EA7976CE9DD7}"/>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4" name="addin_colorlist" hidden="1">
            <a:extLst>
              <a:ext uri="{FF2B5EF4-FFF2-40B4-BE49-F238E27FC236}">
                <a16:creationId xmlns:a16="http://schemas.microsoft.com/office/drawing/2014/main" id="{8A311889-7423-78A2-10C6-F417186D3BD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bg_green_bak_1_text_black,bg_green_bak_2_text_black,</a:t>
            </a:r>
          </a:p>
        </p:txBody>
      </p:sp>
      <p:sp>
        <p:nvSpPr>
          <p:cNvPr id="5" name="addin_background" hidden="1">
            <a:extLst>
              <a:ext uri="{FF2B5EF4-FFF2-40B4-BE49-F238E27FC236}">
                <a16:creationId xmlns:a16="http://schemas.microsoft.com/office/drawing/2014/main" id="{9013A6E7-B745-D217-33AD-0DCD286DB859}"/>
              </a:ext>
            </a:extLst>
          </p:cNvPr>
          <p:cNvSpPr/>
          <p:nvPr userDrawn="1"/>
        </p:nvSpPr>
        <p:spPr>
          <a:xfrm>
            <a:off x="3832264"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addin_background</a:t>
            </a:r>
            <a:endParaRPr lang="nb-NO" sz="800">
              <a:latin typeface="+mn-lt"/>
            </a:endParaRPr>
          </a:p>
        </p:txBody>
      </p:sp>
      <p:sp>
        <p:nvSpPr>
          <p:cNvPr id="6" name="addin_text" hidden="1">
            <a:extLst>
              <a:ext uri="{FF2B5EF4-FFF2-40B4-BE49-F238E27FC236}">
                <a16:creationId xmlns:a16="http://schemas.microsoft.com/office/drawing/2014/main" id="{5C47DB1B-30C6-BA87-BCED-2FEECDEFC07D}"/>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addin_text</a:t>
            </a:r>
            <a:endParaRPr lang="nb-NO" sz="800">
              <a:latin typeface="+mn-lt"/>
            </a:endParaRPr>
          </a:p>
        </p:txBody>
      </p:sp>
      <p:sp>
        <p:nvSpPr>
          <p:cNvPr id="8" name="addin_colorbox" hidden="1">
            <a:extLst>
              <a:ext uri="{FF2B5EF4-FFF2-40B4-BE49-F238E27FC236}">
                <a16:creationId xmlns:a16="http://schemas.microsoft.com/office/drawing/2014/main" id="{B065FBF3-D505-3477-934A-79C73F91F947}"/>
              </a:ext>
            </a:extLst>
          </p:cNvPr>
          <p:cNvSpPr/>
          <p:nvPr userDrawn="1"/>
        </p:nvSpPr>
        <p:spPr>
          <a:xfrm>
            <a:off x="7873708"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latin typeface="+mn-lt"/>
              </a:rPr>
              <a:t>addin_colorbox</a:t>
            </a:r>
            <a:endParaRPr lang="nb-NO" sz="800">
              <a:latin typeface="+mn-lt"/>
            </a:endParaRPr>
          </a:p>
        </p:txBody>
      </p:sp>
      <p:pic>
        <p:nvPicPr>
          <p:cNvPr id="15" name="logo_dark" hidden="1">
            <a:extLst>
              <a:ext uri="{FF2B5EF4-FFF2-40B4-BE49-F238E27FC236}">
                <a16:creationId xmlns:a16="http://schemas.microsoft.com/office/drawing/2014/main" id="{FE04F1E5-E48A-06D1-F0F6-25FD56238F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68783" y="5887564"/>
            <a:ext cx="1444284" cy="588083"/>
          </a:xfrm>
          <a:prstGeom prst="rect">
            <a:avLst/>
          </a:prstGeom>
        </p:spPr>
      </p:pic>
      <p:pic>
        <p:nvPicPr>
          <p:cNvPr id="7" name="logo_light" hidden="1">
            <a:extLst>
              <a:ext uri="{FF2B5EF4-FFF2-40B4-BE49-F238E27FC236}">
                <a16:creationId xmlns:a16="http://schemas.microsoft.com/office/drawing/2014/main" id="{D966D177-D724-4BDF-81BC-023C97044E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71792" y="5887564"/>
            <a:ext cx="1438267" cy="588083"/>
          </a:xfrm>
          <a:prstGeom prst="rect">
            <a:avLst/>
          </a:prstGeom>
        </p:spPr>
      </p:pic>
      <p:sp>
        <p:nvSpPr>
          <p:cNvPr id="14" name="Text Placeholder 13">
            <a:extLst>
              <a:ext uri="{FF2B5EF4-FFF2-40B4-BE49-F238E27FC236}">
                <a16:creationId xmlns:a16="http://schemas.microsoft.com/office/drawing/2014/main" id="{4A2DF6AE-E523-C2EC-5548-552BE9B3B792}"/>
              </a:ext>
            </a:extLst>
          </p:cNvPr>
          <p:cNvSpPr>
            <a:spLocks noGrp="1"/>
          </p:cNvSpPr>
          <p:nvPr>
            <p:ph type="body" sz="quarter" idx="12" hasCustomPrompt="1"/>
          </p:nvPr>
        </p:nvSpPr>
        <p:spPr>
          <a:xfrm>
            <a:off x="5374800" y="5887564"/>
            <a:ext cx="1438267" cy="588083"/>
          </a:xfrm>
          <a:blipFill>
            <a:blip r:embed="rId4">
              <a:extLst>
                <a:ext uri="{96DAC541-7B7A-43D3-8B79-37D633B846F1}">
                  <asvg:svgBlip xmlns:asvg="http://schemas.microsoft.com/office/drawing/2016/SVG/main" r:embed="rId5"/>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4021599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iste sid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90596B-0126-3234-3277-A68F417AC21F}"/>
              </a:ext>
            </a:extLst>
          </p:cNvPr>
          <p:cNvSpPr>
            <a:spLocks noGrp="1"/>
          </p:cNvSpPr>
          <p:nvPr>
            <p:ph type="pic" sz="quarter" idx="10"/>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pic>
        <p:nvPicPr>
          <p:cNvPr id="19" name="logo_light">
            <a:extLst>
              <a:ext uri="{FF2B5EF4-FFF2-40B4-BE49-F238E27FC236}">
                <a16:creationId xmlns:a16="http://schemas.microsoft.com/office/drawing/2014/main" id="{46504751-7FC8-CB8C-867F-5B75E5C428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1724" y="6117275"/>
            <a:ext cx="1202512" cy="362662"/>
          </a:xfrm>
          <a:prstGeom prst="rect">
            <a:avLst/>
          </a:prstGeom>
        </p:spPr>
      </p:pic>
      <p:pic>
        <p:nvPicPr>
          <p:cNvPr id="16" name="logo_pink">
            <a:extLst>
              <a:ext uri="{FF2B5EF4-FFF2-40B4-BE49-F238E27FC236}">
                <a16:creationId xmlns:a16="http://schemas.microsoft.com/office/drawing/2014/main" id="{1F6459B5-74D1-C9AD-911B-FFDF688D6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1724" y="6117275"/>
            <a:ext cx="1202512" cy="362662"/>
          </a:xfrm>
          <a:prstGeom prst="rect">
            <a:avLst/>
          </a:prstGeom>
        </p:spPr>
      </p:pic>
      <p:sp>
        <p:nvSpPr>
          <p:cNvPr id="17" name="Text Placeholder 16">
            <a:extLst>
              <a:ext uri="{FF2B5EF4-FFF2-40B4-BE49-F238E27FC236}">
                <a16:creationId xmlns:a16="http://schemas.microsoft.com/office/drawing/2014/main" id="{2955CDD6-97FE-0EA0-80D8-4A8D01D79532}"/>
              </a:ext>
            </a:extLst>
          </p:cNvPr>
          <p:cNvSpPr>
            <a:spLocks noGrp="1"/>
          </p:cNvSpPr>
          <p:nvPr>
            <p:ph type="body" sz="quarter" idx="12" hasCustomPrompt="1"/>
          </p:nvPr>
        </p:nvSpPr>
        <p:spPr>
          <a:xfrm>
            <a:off x="10481724" y="6117275"/>
            <a:ext cx="1202529" cy="362662"/>
          </a:xfrm>
          <a:blipFill>
            <a:blip r:embed="rId5">
              <a:extLst>
                <a:ext uri="{96DAC541-7B7A-43D3-8B79-37D633B846F1}">
                  <asvg:svgBlip xmlns:asvg="http://schemas.microsoft.com/office/drawing/2016/SVG/main" r:embed="rId6"/>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pic>
        <p:nvPicPr>
          <p:cNvPr id="14" name="logo_light" hidden="1">
            <a:extLst>
              <a:ext uri="{FF2B5EF4-FFF2-40B4-BE49-F238E27FC236}">
                <a16:creationId xmlns:a16="http://schemas.microsoft.com/office/drawing/2014/main" id="{129BB07D-BE7A-F745-6EE7-05AF21DBBE2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99386" y="1192300"/>
            <a:ext cx="2714410" cy="4473398"/>
          </a:xfrm>
          <a:prstGeom prst="rect">
            <a:avLst/>
          </a:prstGeom>
        </p:spPr>
      </p:pic>
      <p:pic>
        <p:nvPicPr>
          <p:cNvPr id="10" name="logo_pink" hidden="1">
            <a:extLst>
              <a:ext uri="{FF2B5EF4-FFF2-40B4-BE49-F238E27FC236}">
                <a16:creationId xmlns:a16="http://schemas.microsoft.com/office/drawing/2014/main" id="{C9BFEC01-CDC2-4AC4-BF05-18F903B0F9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99386" y="1192300"/>
            <a:ext cx="2714410" cy="4473398"/>
          </a:xfrm>
          <a:prstGeom prst="rect">
            <a:avLst/>
          </a:prstGeom>
        </p:spPr>
      </p:pic>
      <p:sp>
        <p:nvSpPr>
          <p:cNvPr id="6" name="Text Placeholder 10">
            <a:extLst>
              <a:ext uri="{FF2B5EF4-FFF2-40B4-BE49-F238E27FC236}">
                <a16:creationId xmlns:a16="http://schemas.microsoft.com/office/drawing/2014/main" id="{75F05914-09F9-D81A-9F96-DCFAF9D98799}"/>
              </a:ext>
            </a:extLst>
          </p:cNvPr>
          <p:cNvSpPr>
            <a:spLocks noGrp="1"/>
          </p:cNvSpPr>
          <p:nvPr>
            <p:ph type="body" sz="quarter" idx="13" hasCustomPrompt="1"/>
          </p:nvPr>
        </p:nvSpPr>
        <p:spPr>
          <a:xfrm>
            <a:off x="499386" y="1192300"/>
            <a:ext cx="2714449" cy="4473398"/>
          </a:xfrm>
          <a:blipFill>
            <a:blip r:embed="rId9">
              <a:extLst>
                <a:ext uri="{96DAC541-7B7A-43D3-8B79-37D633B846F1}">
                  <asvg:svgBlip xmlns:asvg="http://schemas.microsoft.com/office/drawing/2016/SVG/main" r:embed="rId10"/>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
        <p:nvSpPr>
          <p:cNvPr id="12" name="addin_logo" hidden="1">
            <a:extLst>
              <a:ext uri="{FF2B5EF4-FFF2-40B4-BE49-F238E27FC236}">
                <a16:creationId xmlns:a16="http://schemas.microsoft.com/office/drawing/2014/main" id="{76C77442-B542-4C84-BC30-A4F72DEDBEF3}"/>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13" name="addin_colorlist" hidden="1">
            <a:extLst>
              <a:ext uri="{FF2B5EF4-FFF2-40B4-BE49-F238E27FC236}">
                <a16:creationId xmlns:a16="http://schemas.microsoft.com/office/drawing/2014/main" id="{B496FD03-2812-66A6-0744-DC79AFA98FF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pink_logo,light_logo,</a:t>
            </a:r>
          </a:p>
        </p:txBody>
      </p:sp>
    </p:spTree>
    <p:extLst>
      <p:ext uri="{BB962C8B-B14F-4D97-AF65-F5344CB8AC3E}">
        <p14:creationId xmlns:p14="http://schemas.microsoft.com/office/powerpoint/2010/main" val="1337745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iste sid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490596B-0126-3234-3277-A68F417AC21F}"/>
              </a:ext>
            </a:extLst>
          </p:cNvPr>
          <p:cNvSpPr>
            <a:spLocks noGrp="1"/>
          </p:cNvSpPr>
          <p:nvPr>
            <p:ph type="pic" sz="quarter" idx="10"/>
          </p:nvPr>
        </p:nvSpPr>
        <p:spPr>
          <a:xfrm>
            <a:off x="0" y="0"/>
            <a:ext cx="12192000" cy="6858000"/>
          </a:xfrm>
          <a:blipFill>
            <a:blip r:embed="rId2"/>
            <a:stretch>
              <a:fillRect/>
            </a:stretch>
          </a:blipFill>
        </p:spPr>
        <p:txBody>
          <a:bodyPr/>
          <a:lstStyle>
            <a:lvl1pPr>
              <a:defRPr>
                <a:latin typeface="+mn-lt"/>
              </a:defRPr>
            </a:lvl1pPr>
          </a:lstStyle>
          <a:p>
            <a:r>
              <a:rPr lang="en-US"/>
              <a:t>Click icon to add picture</a:t>
            </a:r>
            <a:endParaRPr lang="nb-NO"/>
          </a:p>
        </p:txBody>
      </p:sp>
      <p:sp>
        <p:nvSpPr>
          <p:cNvPr id="2" name="addin_logo" hidden="1">
            <a:extLst>
              <a:ext uri="{FF2B5EF4-FFF2-40B4-BE49-F238E27FC236}">
                <a16:creationId xmlns:a16="http://schemas.microsoft.com/office/drawing/2014/main" id="{0EFD8B00-E990-3E82-C448-89F289BDB257}"/>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latin typeface="+mn-lt"/>
              </a:rPr>
              <a:t>addin_logo</a:t>
            </a:r>
          </a:p>
        </p:txBody>
      </p:sp>
      <p:sp>
        <p:nvSpPr>
          <p:cNvPr id="3" name="addin_colorlist" hidden="1">
            <a:extLst>
              <a:ext uri="{FF2B5EF4-FFF2-40B4-BE49-F238E27FC236}">
                <a16:creationId xmlns:a16="http://schemas.microsoft.com/office/drawing/2014/main" id="{5E132367-E333-663D-F7AA-1B34080FBED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latin typeface="+mn-lt"/>
              </a:rPr>
              <a:t>yellow_logo,lightgreen_logo,</a:t>
            </a:r>
          </a:p>
        </p:txBody>
      </p:sp>
      <p:pic>
        <p:nvPicPr>
          <p:cNvPr id="5" name="logo_yellow" hidden="1">
            <a:extLst>
              <a:ext uri="{FF2B5EF4-FFF2-40B4-BE49-F238E27FC236}">
                <a16:creationId xmlns:a16="http://schemas.microsoft.com/office/drawing/2014/main" id="{2C6916C9-D241-C933-2A61-9A6C0DF127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8912" y="380678"/>
            <a:ext cx="958028" cy="1579795"/>
          </a:xfrm>
          <a:prstGeom prst="rect">
            <a:avLst/>
          </a:prstGeom>
        </p:spPr>
      </p:pic>
      <p:pic>
        <p:nvPicPr>
          <p:cNvPr id="6" name="logo_lightgreen" hidden="1">
            <a:extLst>
              <a:ext uri="{FF2B5EF4-FFF2-40B4-BE49-F238E27FC236}">
                <a16:creationId xmlns:a16="http://schemas.microsoft.com/office/drawing/2014/main" id="{4DEF1853-1B39-5330-F2FA-F9DD5888E2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08912" y="380678"/>
            <a:ext cx="958028" cy="1579795"/>
          </a:xfrm>
          <a:prstGeom prst="rect">
            <a:avLst/>
          </a:prstGeom>
        </p:spPr>
      </p:pic>
      <p:sp>
        <p:nvSpPr>
          <p:cNvPr id="9" name="Text Placeholder 8">
            <a:extLst>
              <a:ext uri="{FF2B5EF4-FFF2-40B4-BE49-F238E27FC236}">
                <a16:creationId xmlns:a16="http://schemas.microsoft.com/office/drawing/2014/main" id="{E8F4630A-48AB-0628-79F0-4A92FA29FCB1}"/>
              </a:ext>
            </a:extLst>
          </p:cNvPr>
          <p:cNvSpPr>
            <a:spLocks noGrp="1"/>
          </p:cNvSpPr>
          <p:nvPr>
            <p:ph type="body" sz="quarter" idx="11" hasCustomPrompt="1"/>
          </p:nvPr>
        </p:nvSpPr>
        <p:spPr>
          <a:xfrm>
            <a:off x="508912" y="380677"/>
            <a:ext cx="958616" cy="1579795"/>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pic>
        <p:nvPicPr>
          <p:cNvPr id="4" name="logo_lightgreen" hidden="1">
            <a:extLst>
              <a:ext uri="{FF2B5EF4-FFF2-40B4-BE49-F238E27FC236}">
                <a16:creationId xmlns:a16="http://schemas.microsoft.com/office/drawing/2014/main" id="{5FE0725D-9C65-B604-A786-5A53CAEF625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08912" y="6188219"/>
            <a:ext cx="958606" cy="289103"/>
          </a:xfrm>
          <a:prstGeom prst="rect">
            <a:avLst/>
          </a:prstGeom>
        </p:spPr>
      </p:pic>
      <p:pic>
        <p:nvPicPr>
          <p:cNvPr id="8" name="logo_yellow" hidden="1">
            <a:extLst>
              <a:ext uri="{FF2B5EF4-FFF2-40B4-BE49-F238E27FC236}">
                <a16:creationId xmlns:a16="http://schemas.microsoft.com/office/drawing/2014/main" id="{06E862E3-F7AD-18D5-D219-8D8FFA25AB6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08912" y="6188219"/>
            <a:ext cx="958606" cy="289103"/>
          </a:xfrm>
          <a:prstGeom prst="rect">
            <a:avLst/>
          </a:prstGeom>
        </p:spPr>
      </p:pic>
      <p:sp>
        <p:nvSpPr>
          <p:cNvPr id="13" name="Text Placeholder 16">
            <a:extLst>
              <a:ext uri="{FF2B5EF4-FFF2-40B4-BE49-F238E27FC236}">
                <a16:creationId xmlns:a16="http://schemas.microsoft.com/office/drawing/2014/main" id="{7DB9D4C8-E358-BC93-41FD-B93760AF9654}"/>
              </a:ext>
            </a:extLst>
          </p:cNvPr>
          <p:cNvSpPr>
            <a:spLocks noGrp="1"/>
          </p:cNvSpPr>
          <p:nvPr>
            <p:ph type="body" sz="quarter" idx="13" hasCustomPrompt="1"/>
          </p:nvPr>
        </p:nvSpPr>
        <p:spPr>
          <a:xfrm>
            <a:off x="508912" y="6188219"/>
            <a:ext cx="958619" cy="289103"/>
          </a:xfrm>
          <a:blipFill>
            <a:blip r:embed="rId11">
              <a:extLst>
                <a:ext uri="{96DAC541-7B7A-43D3-8B79-37D633B846F1}">
                  <asvg:svgBlip xmlns:asvg="http://schemas.microsoft.com/office/drawing/2016/SVG/main" r:embed="rId12"/>
                </a:ext>
              </a:extLst>
            </a:blip>
            <a:stretch>
              <a:fillRect/>
            </a:stretch>
          </a:blipFill>
          <a:effectLst>
            <a:outerShdw blurRad="50800" dist="50800" dir="5400000" algn="ctr" rotWithShape="0">
              <a:srgbClr val="0000C8">
                <a:alpha val="0"/>
              </a:srgbClr>
            </a:outerShdw>
          </a:effectLst>
        </p:spPr>
        <p:txBody>
          <a:bodyPr/>
          <a:lstStyle>
            <a:lvl1pPr marL="0" indent="0">
              <a:buNone/>
              <a:defRPr sz="100">
                <a:latin typeface="+mn-lt"/>
              </a:defRPr>
            </a:lvl1pPr>
          </a:lstStyle>
          <a:p>
            <a:pPr lvl="0"/>
            <a:r>
              <a:rPr lang="nb-NO"/>
              <a:t> </a:t>
            </a:r>
          </a:p>
        </p:txBody>
      </p:sp>
    </p:spTree>
    <p:extLst>
      <p:ext uri="{BB962C8B-B14F-4D97-AF65-F5344CB8AC3E}">
        <p14:creationId xmlns:p14="http://schemas.microsoft.com/office/powerpoint/2010/main" val="3313740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BB65E32-FFA9-77C4-7C00-E30DF3426EDD}"/>
              </a:ext>
            </a:extLst>
          </p:cNvPr>
          <p:cNvSpPr>
            <a:spLocks noGrp="1"/>
          </p:cNvSpPr>
          <p:nvPr>
            <p:ph type="dt" sz="half" idx="10"/>
          </p:nvPr>
        </p:nvSpPr>
        <p:spPr/>
        <p:txBody>
          <a:bodyPr/>
          <a:lstStyle>
            <a:lvl1pPr>
              <a:defRPr>
                <a:latin typeface="+mn-lt"/>
              </a:defRPr>
            </a:lvl1pPr>
          </a:lstStyle>
          <a:p>
            <a:r>
              <a:rPr lang="nb-NO"/>
              <a:t>2022-12</a:t>
            </a:r>
          </a:p>
        </p:txBody>
      </p:sp>
      <p:sp>
        <p:nvSpPr>
          <p:cNvPr id="6" name="Footer Placeholder 5">
            <a:extLst>
              <a:ext uri="{FF2B5EF4-FFF2-40B4-BE49-F238E27FC236}">
                <a16:creationId xmlns:a16="http://schemas.microsoft.com/office/drawing/2014/main" id="{52D9BD83-A5A0-EA5E-B9AA-4EF746003DDA}"/>
              </a:ext>
            </a:extLst>
          </p:cNvPr>
          <p:cNvSpPr>
            <a:spLocks noGrp="1"/>
          </p:cNvSpPr>
          <p:nvPr>
            <p:ph type="ftr" sz="quarter" idx="11"/>
          </p:nvPr>
        </p:nvSpPr>
        <p:spPr/>
        <p:txBody>
          <a:bodyPr/>
          <a:lstStyle>
            <a:lvl1pPr>
              <a:defRPr>
                <a:latin typeface="+mn-lt"/>
              </a:defRPr>
            </a:lvl1pPr>
          </a:lstStyle>
          <a:p>
            <a:endParaRPr lang="nb-NO"/>
          </a:p>
        </p:txBody>
      </p:sp>
      <p:sp>
        <p:nvSpPr>
          <p:cNvPr id="7" name="Slide Number Placeholder 6">
            <a:extLst>
              <a:ext uri="{FF2B5EF4-FFF2-40B4-BE49-F238E27FC236}">
                <a16:creationId xmlns:a16="http://schemas.microsoft.com/office/drawing/2014/main" id="{D05C6174-A944-53B5-654B-3CB691514A42}"/>
              </a:ext>
            </a:extLst>
          </p:cNvPr>
          <p:cNvSpPr>
            <a:spLocks noGrp="1"/>
          </p:cNvSpPr>
          <p:nvPr>
            <p:ph type="sldNum" sz="quarter" idx="12"/>
          </p:nvPr>
        </p:nvSpPr>
        <p:spPr/>
        <p:txBody>
          <a:bodyPr/>
          <a:lstStyle>
            <a:lvl1pPr>
              <a:defRPr>
                <a:latin typeface="+mn-lt"/>
              </a:defRPr>
            </a:lvl1pPr>
          </a:lstStyle>
          <a:p>
            <a:fld id="{D9498812-75DB-45C7-A78C-56B6395BDEA1}" type="slidenum">
              <a:rPr lang="nb-NO" smtClean="0"/>
              <a:pPr/>
              <a:t>‹#›</a:t>
            </a:fld>
            <a:endParaRPr lang="nb-NO"/>
          </a:p>
        </p:txBody>
      </p:sp>
      <p:sp>
        <p:nvSpPr>
          <p:cNvPr id="2" name="Text Placeholder 9">
            <a:extLst>
              <a:ext uri="{FF2B5EF4-FFF2-40B4-BE49-F238E27FC236}">
                <a16:creationId xmlns:a16="http://schemas.microsoft.com/office/drawing/2014/main" id="{2783F1A9-D3AB-76F0-911E-45753012C550}"/>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449789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8477251" cy="1218795"/>
          </a:xfrm>
        </p:spPr>
        <p:txBody>
          <a:bodyPr/>
          <a:lstStyle/>
          <a:p>
            <a:r>
              <a:rPr lang="en-US"/>
              <a:t>Click to edit Master title style</a:t>
            </a:r>
            <a:endParaRPr lang="nb-NO"/>
          </a:p>
        </p:txBody>
      </p:sp>
      <p:sp>
        <p:nvSpPr>
          <p:cNvPr id="10" name="Date Placeholder 9">
            <a:extLst>
              <a:ext uri="{FF2B5EF4-FFF2-40B4-BE49-F238E27FC236}">
                <a16:creationId xmlns:a16="http://schemas.microsoft.com/office/drawing/2014/main" id="{33BF395C-5621-AF56-F87D-7B63AB635AD0}"/>
              </a:ext>
            </a:extLst>
          </p:cNvPr>
          <p:cNvSpPr>
            <a:spLocks noGrp="1"/>
          </p:cNvSpPr>
          <p:nvPr>
            <p:ph type="dt" sz="half" idx="10"/>
          </p:nvPr>
        </p:nvSpPr>
        <p:spPr/>
        <p:txBody>
          <a:bodyPr/>
          <a:lstStyle/>
          <a:p>
            <a:r>
              <a:rPr lang="nb-NO"/>
              <a:t>2022-12</a:t>
            </a:r>
          </a:p>
        </p:txBody>
      </p:sp>
      <p:sp>
        <p:nvSpPr>
          <p:cNvPr id="11" name="Footer Placeholder 10">
            <a:extLst>
              <a:ext uri="{FF2B5EF4-FFF2-40B4-BE49-F238E27FC236}">
                <a16:creationId xmlns:a16="http://schemas.microsoft.com/office/drawing/2014/main" id="{854A4E33-EF5C-23EC-3462-5AABB3D35C97}"/>
              </a:ext>
            </a:extLst>
          </p:cNvPr>
          <p:cNvSpPr>
            <a:spLocks noGrp="1"/>
          </p:cNvSpPr>
          <p:nvPr>
            <p:ph type="ftr" sz="quarter" idx="11"/>
          </p:nvPr>
        </p:nvSpPr>
        <p:spPr/>
        <p:txBody>
          <a:bodyPr/>
          <a:lstStyle/>
          <a:p>
            <a:endParaRPr lang="nb-NO"/>
          </a:p>
        </p:txBody>
      </p:sp>
      <p:sp>
        <p:nvSpPr>
          <p:cNvPr id="12" name="Slide Number Placeholder 11">
            <a:extLst>
              <a:ext uri="{FF2B5EF4-FFF2-40B4-BE49-F238E27FC236}">
                <a16:creationId xmlns:a16="http://schemas.microsoft.com/office/drawing/2014/main" id="{08040306-45E4-1597-93C9-DA7E7AAE623E}"/>
              </a:ext>
            </a:extLst>
          </p:cNvPr>
          <p:cNvSpPr>
            <a:spLocks noGrp="1"/>
          </p:cNvSpPr>
          <p:nvPr>
            <p:ph type="sldNum" sz="quarter" idx="12"/>
          </p:nvPr>
        </p:nvSpPr>
        <p:spPr/>
        <p:txBody>
          <a:bodyPr/>
          <a:lstStyle/>
          <a:p>
            <a:fld id="{D9498812-75DB-45C7-A78C-56B6395BDEA1}" type="slidenum">
              <a:rPr lang="nb-NO" smtClean="0"/>
              <a:pPr/>
              <a:t>‹#›</a:t>
            </a:fld>
            <a:endParaRPr lang="nb-NO"/>
          </a:p>
        </p:txBody>
      </p:sp>
      <p:sp>
        <p:nvSpPr>
          <p:cNvPr id="4" name="Content Placeholder 3">
            <a:extLst>
              <a:ext uri="{FF2B5EF4-FFF2-40B4-BE49-F238E27FC236}">
                <a16:creationId xmlns:a16="http://schemas.microsoft.com/office/drawing/2014/main" id="{2C031997-3908-E44B-44EE-C2FEC645B757}"/>
              </a:ext>
            </a:extLst>
          </p:cNvPr>
          <p:cNvSpPr>
            <a:spLocks noGrp="1"/>
          </p:cNvSpPr>
          <p:nvPr>
            <p:ph sz="quarter" idx="13"/>
          </p:nvPr>
        </p:nvSpPr>
        <p:spPr>
          <a:xfrm>
            <a:off x="508636" y="2094104"/>
            <a:ext cx="8477251" cy="3597084"/>
          </a:xfrm>
          <a:prstGeom prst="rect">
            <a:avLst/>
          </a:prstGeom>
        </p:spPr>
        <p:txBody>
          <a:bodyPr lIns="10800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82202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Slide Number Placeholder 2"/>
          <p:cNvSpPr>
            <a:spLocks noGrp="1"/>
          </p:cNvSpPr>
          <p:nvPr>
            <p:ph type="sldNum" sz="quarter" idx="10"/>
          </p:nvPr>
        </p:nvSpPr>
        <p:spPr/>
        <p:txBody>
          <a:bodyPr/>
          <a:lstStyle/>
          <a:p>
            <a:pPr>
              <a:defRPr/>
            </a:pPr>
            <a:fld id="{12D4A63C-32C2-1F47-A413-7ECD3A9E3D77}" type="slidenum">
              <a:rPr lang="nn-NO" smtClean="0"/>
              <a:pPr>
                <a:defRPr/>
              </a:pPr>
              <a:t>‹#›</a:t>
            </a:fld>
            <a:endParaRPr lang="nn-NO"/>
          </a:p>
        </p:txBody>
      </p:sp>
      <p:sp>
        <p:nvSpPr>
          <p:cNvPr id="8" name="Content Placeholder 7"/>
          <p:cNvSpPr>
            <a:spLocks noGrp="1"/>
          </p:cNvSpPr>
          <p:nvPr>
            <p:ph sz="quarter" idx="11"/>
          </p:nvPr>
        </p:nvSpPr>
        <p:spPr>
          <a:xfrm>
            <a:off x="623392" y="1602148"/>
            <a:ext cx="10983383" cy="4545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964738989"/>
      </p:ext>
    </p:extLst>
  </p:cSld>
  <p:clrMapOvr>
    <a:masterClrMapping/>
  </p:clrMapOvr>
  <p:transition>
    <p:randomBa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479425" y="1592262"/>
            <a:ext cx="5355771" cy="4537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Rectangle 42"/>
          <p:cNvSpPr>
            <a:spLocks noGrp="1" noChangeArrowheads="1"/>
          </p:cNvSpPr>
          <p:nvPr>
            <p:ph type="sldNum" sz="quarter" idx="4"/>
          </p:nvPr>
        </p:nvSpPr>
        <p:spPr>
          <a:xfrm>
            <a:off x="10997129" y="6535807"/>
            <a:ext cx="715446" cy="322193"/>
          </a:xfrm>
          <a:prstGeom prst="rect">
            <a:avLst/>
          </a:prstGeom>
          <a:ln/>
        </p:spPr>
        <p:txBody>
          <a:bodyPr lIns="0" tIns="0" rIns="0" bIns="0"/>
          <a:lstStyle>
            <a:lvl1pPr algn="r">
              <a:defRPr sz="1050">
                <a:solidFill>
                  <a:schemeClr val="bg2"/>
                </a:solidFill>
                <a:latin typeface="+mn-lt"/>
                <a:cs typeface="Arial"/>
              </a:defRPr>
            </a:lvl1pPr>
          </a:lstStyle>
          <a:p>
            <a:pPr>
              <a:defRPr/>
            </a:pPr>
            <a:fld id="{12D4A63C-32C2-1F47-A413-7ECD3A9E3D77}" type="slidenum">
              <a:rPr lang="nn-NO" smtClean="0"/>
              <a:pPr>
                <a:defRPr/>
              </a:pPr>
              <a:t>‹#›</a:t>
            </a:fld>
            <a:endParaRPr lang="nn-NO"/>
          </a:p>
        </p:txBody>
      </p:sp>
      <p:sp>
        <p:nvSpPr>
          <p:cNvPr id="9" name="Title Placeholder 1"/>
          <p:cNvSpPr>
            <a:spLocks noGrp="1"/>
          </p:cNvSpPr>
          <p:nvPr>
            <p:ph type="title"/>
          </p:nvPr>
        </p:nvSpPr>
        <p:spPr>
          <a:xfrm>
            <a:off x="479424" y="274638"/>
            <a:ext cx="11233151" cy="1046162"/>
          </a:xfrm>
          <a:prstGeom prst="rect">
            <a:avLst/>
          </a:prstGeom>
        </p:spPr>
        <p:txBody>
          <a:bodyPr vert="horz" lIns="0" tIns="0" rIns="0" bIns="0" rtlCol="0" anchor="b" anchorCtr="0">
            <a:normAutofit/>
          </a:bodyPr>
          <a:lstStyle/>
          <a:p>
            <a:r>
              <a:rPr lang="en-US"/>
              <a:t>Click to edit Master title style</a:t>
            </a:r>
            <a:endParaRPr lang="nb-NO"/>
          </a:p>
        </p:txBody>
      </p:sp>
      <p:sp>
        <p:nvSpPr>
          <p:cNvPr id="10" name="Plassholder for innhold 2"/>
          <p:cNvSpPr>
            <a:spLocks noGrp="1"/>
          </p:cNvSpPr>
          <p:nvPr>
            <p:ph sz="half" idx="10"/>
          </p:nvPr>
        </p:nvSpPr>
        <p:spPr>
          <a:xfrm>
            <a:off x="6356804" y="1592262"/>
            <a:ext cx="5355771" cy="4537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11711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2053857" y="351979"/>
            <a:ext cx="7702918" cy="386465"/>
          </a:xfrm>
        </p:spPr>
        <p:txBody>
          <a:bodyPr anchor="t">
            <a:noAutofit/>
          </a:bodyPr>
          <a:lstStyle>
            <a:lvl1pPr algn="ctr">
              <a:defRPr sz="2701"/>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3A52A992-F4A3-54CD-E114-263C42F143B6}"/>
              </a:ext>
            </a:extLst>
          </p:cNvPr>
          <p:cNvSpPr>
            <a:spLocks noGrp="1"/>
          </p:cNvSpPr>
          <p:nvPr>
            <p:ph type="dt" sz="half" idx="10"/>
          </p:nvPr>
        </p:nvSpPr>
        <p:spPr/>
        <p:txBody>
          <a:bodyPr/>
          <a:lstStyle/>
          <a:p>
            <a:r>
              <a:rPr lang="nb-NO"/>
              <a:t>2022-12</a:t>
            </a:r>
          </a:p>
        </p:txBody>
      </p:sp>
      <p:sp>
        <p:nvSpPr>
          <p:cNvPr id="7" name="Footer Placeholder 6">
            <a:extLst>
              <a:ext uri="{FF2B5EF4-FFF2-40B4-BE49-F238E27FC236}">
                <a16:creationId xmlns:a16="http://schemas.microsoft.com/office/drawing/2014/main" id="{04F3EE0E-74A4-F788-1F93-21191DAEB2E5}"/>
              </a:ext>
            </a:extLst>
          </p:cNvPr>
          <p:cNvSpPr>
            <a:spLocks noGrp="1"/>
          </p:cNvSpPr>
          <p:nvPr>
            <p:ph type="ftr" sz="quarter" idx="11"/>
          </p:nvPr>
        </p:nvSpPr>
        <p:spPr/>
        <p:txBody>
          <a:bodyPr/>
          <a:lstStyle/>
          <a:p>
            <a:endParaRPr lang="nb-NO"/>
          </a:p>
        </p:txBody>
      </p:sp>
      <p:sp>
        <p:nvSpPr>
          <p:cNvPr id="8" name="Slide Number Placeholder 7">
            <a:extLst>
              <a:ext uri="{FF2B5EF4-FFF2-40B4-BE49-F238E27FC236}">
                <a16:creationId xmlns:a16="http://schemas.microsoft.com/office/drawing/2014/main" id="{1C282B67-EE4F-82A9-F6E5-935B8BDB23DB}"/>
              </a:ext>
            </a:extLst>
          </p:cNvPr>
          <p:cNvSpPr>
            <a:spLocks noGrp="1"/>
          </p:cNvSpPr>
          <p:nvPr>
            <p:ph type="sldNum" sz="quarter" idx="12"/>
          </p:nvPr>
        </p:nvSpPr>
        <p:spPr/>
        <p:txBody>
          <a:bodyPr/>
          <a:lstStyle/>
          <a:p>
            <a:fld id="{D9498812-75DB-45C7-A78C-56B6395BDEA1}" type="slidenum">
              <a:rPr lang="nb-NO" smtClean="0"/>
              <a:pPr/>
              <a:t>‹#›</a:t>
            </a:fld>
            <a:endParaRPr lang="nb-NO"/>
          </a:p>
        </p:txBody>
      </p:sp>
    </p:spTree>
    <p:extLst>
      <p:ext uri="{BB962C8B-B14F-4D97-AF65-F5344CB8AC3E}">
        <p14:creationId xmlns:p14="http://schemas.microsoft.com/office/powerpoint/2010/main" val="23274688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Tittel, undertittel, tekst og bilde (H)">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D7963B-5757-F3C0-A1E1-970D7B0EE36B}"/>
              </a:ext>
            </a:extLst>
          </p:cNvPr>
          <p:cNvSpPr>
            <a:spLocks noGrp="1"/>
          </p:cNvSpPr>
          <p:nvPr>
            <p:ph type="pic" sz="quarter" idx="16"/>
          </p:nvPr>
        </p:nvSpPr>
        <p:spPr>
          <a:xfrm>
            <a:off x="6124575" y="0"/>
            <a:ext cx="6067425" cy="6858000"/>
          </a:xfrm>
          <a:blipFill>
            <a:blip r:embed="rId2"/>
            <a:stretch>
              <a:fillRect/>
            </a:stretch>
          </a:blipFill>
        </p:spPr>
        <p:txBody>
          <a:bodyPr/>
          <a:lstStyle/>
          <a:p>
            <a:r>
              <a:rPr lang="en-US"/>
              <a:t>Click icon to add picture</a:t>
            </a:r>
            <a:endParaRPr lang="nb-NO"/>
          </a:p>
        </p:txBody>
      </p:sp>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508633" y="435272"/>
            <a:ext cx="5400176" cy="1218795"/>
          </a:xfrm>
        </p:spPr>
        <p:txBody>
          <a:bodyPr/>
          <a:lstStyle/>
          <a:p>
            <a:r>
              <a:rPr lang="en-US"/>
              <a:t>Click to edit Master title style</a:t>
            </a:r>
            <a:endParaRPr lang="nb-NO"/>
          </a:p>
        </p:txBody>
      </p:sp>
      <p:sp>
        <p:nvSpPr>
          <p:cNvPr id="8" name="Text Placeholder 8">
            <a:extLst>
              <a:ext uri="{FF2B5EF4-FFF2-40B4-BE49-F238E27FC236}">
                <a16:creationId xmlns:a16="http://schemas.microsoft.com/office/drawing/2014/main" id="{2D813B1D-42E3-4AA6-DBC2-029A5FDDA638}"/>
              </a:ext>
            </a:extLst>
          </p:cNvPr>
          <p:cNvSpPr>
            <a:spLocks noGrp="1"/>
          </p:cNvSpPr>
          <p:nvPr>
            <p:ph type="body" sz="quarter" idx="13"/>
          </p:nvPr>
        </p:nvSpPr>
        <p:spPr>
          <a:xfrm>
            <a:off x="508633" y="2649722"/>
            <a:ext cx="5400176" cy="3041466"/>
          </a:xfrm>
          <a:prstGeom prst="rect">
            <a:avLst/>
          </a:prstGeom>
        </p:spPr>
        <p:txBody>
          <a:bodyPr lIns="12600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Text Placeholder 10">
            <a:extLst>
              <a:ext uri="{FF2B5EF4-FFF2-40B4-BE49-F238E27FC236}">
                <a16:creationId xmlns:a16="http://schemas.microsoft.com/office/drawing/2014/main" id="{28A53462-2C57-FEEF-6C39-343DBB7F980F}"/>
              </a:ext>
            </a:extLst>
          </p:cNvPr>
          <p:cNvSpPr>
            <a:spLocks noGrp="1"/>
          </p:cNvSpPr>
          <p:nvPr>
            <p:ph type="body" sz="quarter" idx="18"/>
          </p:nvPr>
        </p:nvSpPr>
        <p:spPr>
          <a:xfrm>
            <a:off x="508633" y="1680087"/>
            <a:ext cx="5400176" cy="313327"/>
          </a:xfrm>
        </p:spPr>
        <p:txBody>
          <a:bodyPr lIns="0" tIns="0" rIns="0" bIns="0">
            <a:noAutofit/>
          </a:bodyPr>
          <a:lstStyle>
            <a:lvl1pPr marL="0" indent="0">
              <a:buNone/>
              <a:defRPr sz="2000" i="0">
                <a:solidFill>
                  <a:srgbClr val="03542D"/>
                </a:solidFill>
                <a:latin typeface="NoradSerif-Italic" pitchFamily="50"/>
              </a:defRPr>
            </a:lvl1pPr>
          </a:lstStyle>
          <a:p>
            <a:pPr lvl="0"/>
            <a:r>
              <a:rPr lang="en-US"/>
              <a:t>Click to edit Master text styles</a:t>
            </a:r>
          </a:p>
        </p:txBody>
      </p:sp>
      <p:sp>
        <p:nvSpPr>
          <p:cNvPr id="3" name="Date Placeholder 2">
            <a:extLst>
              <a:ext uri="{FF2B5EF4-FFF2-40B4-BE49-F238E27FC236}">
                <a16:creationId xmlns:a16="http://schemas.microsoft.com/office/drawing/2014/main" id="{0CA24483-F4CF-D4F3-AB29-89E32F5DC622}"/>
              </a:ext>
            </a:extLst>
          </p:cNvPr>
          <p:cNvSpPr>
            <a:spLocks noGrp="1"/>
          </p:cNvSpPr>
          <p:nvPr>
            <p:ph type="dt" sz="half" idx="19"/>
          </p:nvPr>
        </p:nvSpPr>
        <p:spPr/>
        <p:txBody>
          <a:bodyPr/>
          <a:lstStyle/>
          <a:p>
            <a:r>
              <a:rPr lang="nb-NO"/>
              <a:t>2022-12</a:t>
            </a:r>
          </a:p>
        </p:txBody>
      </p:sp>
      <p:sp>
        <p:nvSpPr>
          <p:cNvPr id="7" name="Footer Placeholder 6">
            <a:extLst>
              <a:ext uri="{FF2B5EF4-FFF2-40B4-BE49-F238E27FC236}">
                <a16:creationId xmlns:a16="http://schemas.microsoft.com/office/drawing/2014/main" id="{F319B44E-E256-9FB3-2504-5E57E7634508}"/>
              </a:ext>
            </a:extLst>
          </p:cNvPr>
          <p:cNvSpPr>
            <a:spLocks noGrp="1"/>
          </p:cNvSpPr>
          <p:nvPr>
            <p:ph type="ftr" sz="quarter" idx="20"/>
          </p:nvPr>
        </p:nvSpPr>
        <p:spPr/>
        <p:txBody>
          <a:bodyPr/>
          <a:lstStyle/>
          <a:p>
            <a:endParaRPr lang="nb-NO"/>
          </a:p>
        </p:txBody>
      </p:sp>
      <p:sp>
        <p:nvSpPr>
          <p:cNvPr id="9" name="Slide Number Placeholder 8">
            <a:extLst>
              <a:ext uri="{FF2B5EF4-FFF2-40B4-BE49-F238E27FC236}">
                <a16:creationId xmlns:a16="http://schemas.microsoft.com/office/drawing/2014/main" id="{69C63952-BA91-A3BB-1D8F-4E2CF79702E4}"/>
              </a:ext>
            </a:extLst>
          </p:cNvPr>
          <p:cNvSpPr>
            <a:spLocks noGrp="1"/>
          </p:cNvSpPr>
          <p:nvPr>
            <p:ph type="sldNum" sz="quarter" idx="21"/>
          </p:nvPr>
        </p:nvSpPr>
        <p:spPr/>
        <p:txBody>
          <a:bodyPr/>
          <a:lstStyle/>
          <a:p>
            <a:fld id="{D9498812-75DB-45C7-A78C-56B6395BDEA1}" type="slidenum">
              <a:rPr lang="nb-NO" smtClean="0"/>
              <a:pPr/>
              <a:t>‹#›</a:t>
            </a:fld>
            <a:endParaRPr lang="nb-NO"/>
          </a:p>
        </p:txBody>
      </p:sp>
      <p:sp>
        <p:nvSpPr>
          <p:cNvPr id="4" name="addin_logo" hidden="1">
            <a:extLst>
              <a:ext uri="{FF2B5EF4-FFF2-40B4-BE49-F238E27FC236}">
                <a16:creationId xmlns:a16="http://schemas.microsoft.com/office/drawing/2014/main" id="{B506219D-B347-EA6F-5F57-13CD19A912FE}"/>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5" name="addin_colorlist" hidden="1">
            <a:extLst>
              <a:ext uri="{FF2B5EF4-FFF2-40B4-BE49-F238E27FC236}">
                <a16:creationId xmlns:a16="http://schemas.microsoft.com/office/drawing/2014/main" id="{CB3CD2FE-7CFB-C0CF-8F65-22BA75C589B9}"/>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a:t>white_logo,black_logo,</a:t>
            </a:r>
          </a:p>
        </p:txBody>
      </p:sp>
      <p:pic>
        <p:nvPicPr>
          <p:cNvPr id="6" name="logo_dark" hidden="1">
            <a:extLst>
              <a:ext uri="{FF2B5EF4-FFF2-40B4-BE49-F238E27FC236}">
                <a16:creationId xmlns:a16="http://schemas.microsoft.com/office/drawing/2014/main" id="{B37A75E5-913D-7AEE-A741-BD8248AC46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27995" y="6149367"/>
            <a:ext cx="1053481" cy="428956"/>
          </a:xfrm>
          <a:prstGeom prst="rect">
            <a:avLst/>
          </a:prstGeom>
        </p:spPr>
      </p:pic>
      <p:pic>
        <p:nvPicPr>
          <p:cNvPr id="12" name="logo_red" hidden="1">
            <a:extLst>
              <a:ext uri="{FF2B5EF4-FFF2-40B4-BE49-F238E27FC236}">
                <a16:creationId xmlns:a16="http://schemas.microsoft.com/office/drawing/2014/main" id="{D81B09F3-C77E-6AD5-7B49-E311A9485F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27995" y="6149367"/>
            <a:ext cx="1053466" cy="430744"/>
          </a:xfrm>
          <a:prstGeom prst="rect">
            <a:avLst/>
          </a:prstGeom>
        </p:spPr>
      </p:pic>
      <p:sp>
        <p:nvSpPr>
          <p:cNvPr id="14" name="Text Placeholder 12">
            <a:extLst>
              <a:ext uri="{FF2B5EF4-FFF2-40B4-BE49-F238E27FC236}">
                <a16:creationId xmlns:a16="http://schemas.microsoft.com/office/drawing/2014/main" id="{BD3ED80B-B70A-98A6-8335-CD9877EB943A}"/>
              </a:ext>
            </a:extLst>
          </p:cNvPr>
          <p:cNvSpPr>
            <a:spLocks noGrp="1"/>
          </p:cNvSpPr>
          <p:nvPr>
            <p:ph type="body" sz="quarter" idx="22" hasCustomPrompt="1"/>
          </p:nvPr>
        </p:nvSpPr>
        <p:spPr>
          <a:xfrm>
            <a:off x="10627995" y="6149367"/>
            <a:ext cx="1053466" cy="428956"/>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0000C8">
                <a:alpha val="0"/>
              </a:srgbClr>
            </a:outerShdw>
          </a:effectLst>
        </p:spPr>
        <p:txBody>
          <a:bodyPr/>
          <a:lstStyle>
            <a:lvl1pPr marL="0" indent="0">
              <a:buNone/>
              <a:defRPr sz="100"/>
            </a:lvl1pPr>
          </a:lstStyle>
          <a:p>
            <a:pPr lvl="0"/>
            <a:r>
              <a:rPr lang="nb-NO"/>
              <a:t> </a:t>
            </a:r>
          </a:p>
        </p:txBody>
      </p:sp>
    </p:spTree>
    <p:extLst>
      <p:ext uri="{BB962C8B-B14F-4D97-AF65-F5344CB8AC3E}">
        <p14:creationId xmlns:p14="http://schemas.microsoft.com/office/powerpoint/2010/main" val="82632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05A6-B9C8-453C-1869-982078DEB68D}"/>
              </a:ext>
            </a:extLst>
          </p:cNvPr>
          <p:cNvSpPr>
            <a:spLocks noGrp="1"/>
          </p:cNvSpPr>
          <p:nvPr>
            <p:ph type="title"/>
          </p:nvPr>
        </p:nvSpPr>
        <p:spPr>
          <a:xfrm>
            <a:off x="2053857" y="351979"/>
            <a:ext cx="7702918" cy="437427"/>
          </a:xfrm>
        </p:spPr>
        <p:txBody>
          <a:bodyPr anchor="t">
            <a:noAutofit/>
          </a:bodyPr>
          <a:lstStyle>
            <a:lvl1pPr algn="ctr">
              <a:defRPr sz="3000">
                <a:latin typeface="+mj-lt"/>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3A52A992-F4A3-54CD-E114-263C42F143B6}"/>
              </a:ext>
            </a:extLst>
          </p:cNvPr>
          <p:cNvSpPr>
            <a:spLocks noGrp="1"/>
          </p:cNvSpPr>
          <p:nvPr>
            <p:ph type="dt" sz="half" idx="10"/>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04F3EE0E-74A4-F788-1F93-21191DAEB2E5}"/>
              </a:ext>
            </a:extLst>
          </p:cNvPr>
          <p:cNvSpPr>
            <a:spLocks noGrp="1"/>
          </p:cNvSpPr>
          <p:nvPr>
            <p:ph type="ftr" sz="quarter" idx="11"/>
          </p:nvPr>
        </p:nvSpPr>
        <p:spPr>
          <a:xfrm>
            <a:off x="4818743" y="6249691"/>
            <a:ext cx="2844800" cy="365125"/>
          </a:xfrm>
          <a:prstGeom prst="rect">
            <a:avLst/>
          </a:prstGeom>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1C282B67-EE4F-82A9-F6E5-935B8BDB23DB}"/>
              </a:ext>
            </a:extLst>
          </p:cNvPr>
          <p:cNvSpPr>
            <a:spLocks noGrp="1"/>
          </p:cNvSpPr>
          <p:nvPr>
            <p:ph type="sldNum" sz="quarter" idx="12"/>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sp>
        <p:nvSpPr>
          <p:cNvPr id="4" name="Text Placeholder 9">
            <a:extLst>
              <a:ext uri="{FF2B5EF4-FFF2-40B4-BE49-F238E27FC236}">
                <a16:creationId xmlns:a16="http://schemas.microsoft.com/office/drawing/2014/main" id="{4A5DEA1B-C8E3-3D2C-E02F-EE298242B00B}"/>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Tree>
    <p:extLst>
      <p:ext uri="{BB962C8B-B14F-4D97-AF65-F5344CB8AC3E}">
        <p14:creationId xmlns:p14="http://schemas.microsoft.com/office/powerpoint/2010/main" val="380877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r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52A992-F4A3-54CD-E114-263C42F143B6}"/>
              </a:ext>
            </a:extLst>
          </p:cNvPr>
          <p:cNvSpPr>
            <a:spLocks noGrp="1"/>
          </p:cNvSpPr>
          <p:nvPr>
            <p:ph type="dt" sz="half" idx="10"/>
          </p:nvPr>
        </p:nvSpPr>
        <p:spPr>
          <a:xfrm>
            <a:off x="7932419" y="6249691"/>
            <a:ext cx="1053466" cy="365125"/>
          </a:xfrm>
          <a:prstGeom prst="rect">
            <a:avLst/>
          </a:prstGeom>
        </p:spPr>
        <p:txBody>
          <a:bodyPr/>
          <a:lstStyle>
            <a:lvl1pPr>
              <a:defRPr>
                <a:latin typeface="+mn-lt"/>
              </a:defRPr>
            </a:lvl1pPr>
          </a:lstStyle>
          <a:p>
            <a:r>
              <a:rPr lang="nb-NO"/>
              <a:t>2022-12</a:t>
            </a:r>
          </a:p>
        </p:txBody>
      </p:sp>
      <p:sp>
        <p:nvSpPr>
          <p:cNvPr id="7" name="Footer Placeholder 6">
            <a:extLst>
              <a:ext uri="{FF2B5EF4-FFF2-40B4-BE49-F238E27FC236}">
                <a16:creationId xmlns:a16="http://schemas.microsoft.com/office/drawing/2014/main" id="{04F3EE0E-74A4-F788-1F93-21191DAEB2E5}"/>
              </a:ext>
            </a:extLst>
          </p:cNvPr>
          <p:cNvSpPr>
            <a:spLocks noGrp="1"/>
          </p:cNvSpPr>
          <p:nvPr>
            <p:ph type="ftr" sz="quarter" idx="11"/>
          </p:nvPr>
        </p:nvSpPr>
        <p:spPr>
          <a:xfrm>
            <a:off x="4818743" y="6249691"/>
            <a:ext cx="2844800" cy="365125"/>
          </a:xfrm>
          <a:prstGeom prst="rect">
            <a:avLst/>
          </a:prstGeom>
        </p:spPr>
        <p:txBody>
          <a:bodyPr/>
          <a:lstStyle>
            <a:lvl1pPr>
              <a:defRPr>
                <a:latin typeface="+mn-lt"/>
              </a:defRPr>
            </a:lvl1pPr>
          </a:lstStyle>
          <a:p>
            <a:endParaRPr lang="nb-NO"/>
          </a:p>
        </p:txBody>
      </p:sp>
      <p:sp>
        <p:nvSpPr>
          <p:cNvPr id="8" name="Slide Number Placeholder 7">
            <a:extLst>
              <a:ext uri="{FF2B5EF4-FFF2-40B4-BE49-F238E27FC236}">
                <a16:creationId xmlns:a16="http://schemas.microsoft.com/office/drawing/2014/main" id="{1C282B67-EE4F-82A9-F6E5-935B8BDB23DB}"/>
              </a:ext>
            </a:extLst>
          </p:cNvPr>
          <p:cNvSpPr>
            <a:spLocks noGrp="1"/>
          </p:cNvSpPr>
          <p:nvPr>
            <p:ph type="sldNum" sz="quarter" idx="12"/>
          </p:nvPr>
        </p:nvSpPr>
        <p:spPr>
          <a:xfrm>
            <a:off x="508634" y="6249691"/>
            <a:ext cx="165260" cy="365125"/>
          </a:xfrm>
          <a:prstGeom prst="rect">
            <a:avLst/>
          </a:prstGeom>
        </p:spPr>
        <p:txBody>
          <a:bodyPr/>
          <a:lstStyle>
            <a:lvl1pPr>
              <a:defRPr>
                <a:latin typeface="+mn-lt"/>
              </a:defRPr>
            </a:lvl1pPr>
          </a:lstStyle>
          <a:p>
            <a:fld id="{D9498812-75DB-45C7-A78C-56B6395BDEA1}" type="slidenum">
              <a:rPr lang="nb-NO" smtClean="0"/>
              <a:pPr/>
              <a:t>‹#›</a:t>
            </a:fld>
            <a:endParaRPr lang="nb-NO"/>
          </a:p>
        </p:txBody>
      </p:sp>
      <p:pic>
        <p:nvPicPr>
          <p:cNvPr id="5" name="Graphic 4" hidden="1">
            <a:extLst>
              <a:ext uri="{FF2B5EF4-FFF2-40B4-BE49-F238E27FC236}">
                <a16:creationId xmlns:a16="http://schemas.microsoft.com/office/drawing/2014/main" id="{F942317C-E29A-24D8-199D-AC3D7B1138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6258" y="843863"/>
            <a:ext cx="9119484" cy="5344442"/>
          </a:xfrm>
          <a:prstGeom prst="rect">
            <a:avLst/>
          </a:prstGeom>
        </p:spPr>
      </p:pic>
      <p:sp>
        <p:nvSpPr>
          <p:cNvPr id="4" name="Text Placeholder 9">
            <a:extLst>
              <a:ext uri="{FF2B5EF4-FFF2-40B4-BE49-F238E27FC236}">
                <a16:creationId xmlns:a16="http://schemas.microsoft.com/office/drawing/2014/main" id="{23B41AE6-4F59-F928-87E3-3386F6D1C62E}"/>
              </a:ext>
            </a:extLst>
          </p:cNvPr>
          <p:cNvSpPr>
            <a:spLocks noGrp="1"/>
          </p:cNvSpPr>
          <p:nvPr>
            <p:ph type="body" sz="quarter" idx="25" hasCustomPrompt="1"/>
          </p:nvPr>
        </p:nvSpPr>
        <p:spPr>
          <a:xfrm>
            <a:off x="728663" y="6249988"/>
            <a:ext cx="3821204" cy="365125"/>
          </a:xfrm>
        </p:spPr>
        <p:txBody>
          <a:bodyPr lIns="0" tIns="0" rIns="0" bIns="0" anchor="ctr"/>
          <a:lstStyle>
            <a:lvl1pPr marL="0" indent="0">
              <a:buNone/>
              <a:defRPr sz="900">
                <a:latin typeface="Norad Serif" pitchFamily="2" charset="0"/>
              </a:defRPr>
            </a:lvl1pPr>
          </a:lstStyle>
          <a:p>
            <a:pPr lvl="0"/>
            <a:r>
              <a:rPr lang="nb-NO"/>
              <a:t>Kilde:</a:t>
            </a:r>
          </a:p>
        </p:txBody>
      </p:sp>
      <p:sp>
        <p:nvSpPr>
          <p:cNvPr id="6" name="Title 1">
            <a:extLst>
              <a:ext uri="{FF2B5EF4-FFF2-40B4-BE49-F238E27FC236}">
                <a16:creationId xmlns:a16="http://schemas.microsoft.com/office/drawing/2014/main" id="{082E2A64-F5A2-EDAD-9178-91F422353B4D}"/>
              </a:ext>
            </a:extLst>
          </p:cNvPr>
          <p:cNvSpPr>
            <a:spLocks noGrp="1"/>
          </p:cNvSpPr>
          <p:nvPr>
            <p:ph type="title"/>
          </p:nvPr>
        </p:nvSpPr>
        <p:spPr>
          <a:xfrm>
            <a:off x="2053857" y="351979"/>
            <a:ext cx="7702918" cy="437427"/>
          </a:xfrm>
        </p:spPr>
        <p:txBody>
          <a:bodyPr anchor="t">
            <a:noAutofit/>
          </a:bodyPr>
          <a:lstStyle>
            <a:lvl1pPr algn="ctr">
              <a:defRPr sz="3000">
                <a:latin typeface="+mj-lt"/>
              </a:defRPr>
            </a:lvl1pPr>
          </a:lstStyle>
          <a:p>
            <a:r>
              <a:rPr lang="en-US"/>
              <a:t>Click to edit Master title style</a:t>
            </a:r>
            <a:endParaRPr lang="nb-NO"/>
          </a:p>
        </p:txBody>
      </p:sp>
    </p:spTree>
    <p:extLst>
      <p:ext uri="{BB962C8B-B14F-4D97-AF65-F5344CB8AC3E}">
        <p14:creationId xmlns:p14="http://schemas.microsoft.com/office/powerpoint/2010/main" val="570688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image" Target="../media/image65.sv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image" Target="../media/image64.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F4CCB7-1AAD-5824-A79F-B1DEB2E64BF9}"/>
              </a:ext>
            </a:extLst>
          </p:cNvPr>
          <p:cNvSpPr>
            <a:spLocks noGrp="1"/>
          </p:cNvSpPr>
          <p:nvPr>
            <p:ph type="title"/>
          </p:nvPr>
        </p:nvSpPr>
        <p:spPr>
          <a:xfrm>
            <a:off x="508634" y="435272"/>
            <a:ext cx="5384166" cy="1218795"/>
          </a:xfrm>
          <a:prstGeom prst="rect">
            <a:avLst/>
          </a:prstGeom>
        </p:spPr>
        <p:txBody>
          <a:bodyPr vert="horz" lIns="0" tIns="0" rIns="0" bIns="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B9A00BE-C8C1-0B6C-99FC-B2E4AED4D6FA}"/>
              </a:ext>
            </a:extLst>
          </p:cNvPr>
          <p:cNvSpPr>
            <a:spLocks noGrp="1"/>
          </p:cNvSpPr>
          <p:nvPr>
            <p:ph type="body" idx="1"/>
          </p:nvPr>
        </p:nvSpPr>
        <p:spPr>
          <a:xfrm>
            <a:off x="508635" y="2093152"/>
            <a:ext cx="8477251" cy="3602505"/>
          </a:xfrm>
          <a:prstGeom prst="rect">
            <a:avLst/>
          </a:prstGeom>
        </p:spPr>
        <p:txBody>
          <a:bodyPr vert="horz" lIns="12600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lastID" hidden="1">
            <a:extLst>
              <a:ext uri="{FF2B5EF4-FFF2-40B4-BE49-F238E27FC236}">
                <a16:creationId xmlns:a16="http://schemas.microsoft.com/office/drawing/2014/main" id="{105E22CE-2453-682E-0CBE-8931050FECA3}"/>
              </a:ext>
            </a:extLst>
          </p:cNvPr>
          <p:cNvSpPr/>
          <p:nvPr userDrawn="1"/>
        </p:nvSpPr>
        <p:spPr>
          <a:xfrm>
            <a:off x="5455557" y="-1160162"/>
            <a:ext cx="37846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mn-lt"/>
              </a:rPr>
              <a:t>bg_pink_text_black</a:t>
            </a:r>
            <a:endParaRPr lang="nb-NO">
              <a:latin typeface="+mn-lt"/>
            </a:endParaRPr>
          </a:p>
        </p:txBody>
      </p:sp>
      <p:sp>
        <p:nvSpPr>
          <p:cNvPr id="8" name="NoradLabel" hidden="1">
            <a:extLst>
              <a:ext uri="{FF2B5EF4-FFF2-40B4-BE49-F238E27FC236}">
                <a16:creationId xmlns:a16="http://schemas.microsoft.com/office/drawing/2014/main" id="{FCE7747B-C71B-FFEE-E0E3-EC29CA9BBC25}"/>
              </a:ext>
            </a:extLst>
          </p:cNvPr>
          <p:cNvSpPr/>
          <p:nvPr userDrawn="1"/>
        </p:nvSpPr>
        <p:spPr>
          <a:xfrm>
            <a:off x="508634" y="-678474"/>
            <a:ext cx="921174" cy="186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2"/>
                </a:solidFill>
              </a:rPr>
              <a:t>Norad</a:t>
            </a:r>
          </a:p>
        </p:txBody>
      </p:sp>
    </p:spTree>
    <p:extLst>
      <p:ext uri="{BB962C8B-B14F-4D97-AF65-F5344CB8AC3E}">
        <p14:creationId xmlns:p14="http://schemas.microsoft.com/office/powerpoint/2010/main" val="2432004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l" defTabSz="457291" rtl="0" eaLnBrk="1" latinLnBrk="0" hangingPunct="1">
        <a:lnSpc>
          <a:spcPct val="93000"/>
        </a:lnSpc>
        <a:spcBef>
          <a:spcPct val="0"/>
        </a:spcBef>
        <a:buNone/>
        <a:defRPr sz="4101" b="0" kern="1200">
          <a:solidFill>
            <a:srgbClr val="1B3A1C"/>
          </a:solidFill>
          <a:latin typeface="+mj-lt"/>
          <a:ea typeface="+mj-ea"/>
          <a:cs typeface="+mj-cs"/>
        </a:defRPr>
      </a:lvl1pPr>
    </p:titleStyle>
    <p:bodyStyle>
      <a:lvl1pPr marL="144029" indent="-144029" algn="l" defTabSz="457291" rtl="0" eaLnBrk="1" latinLnBrk="0" hangingPunct="1">
        <a:lnSpc>
          <a:spcPct val="110000"/>
        </a:lnSpc>
        <a:spcBef>
          <a:spcPts val="500"/>
        </a:spcBef>
        <a:buFont typeface="Arial" panose="020B0604020202020204" pitchFamily="34" charset="0"/>
        <a:buChar char="•"/>
        <a:defRPr sz="1500" kern="1200">
          <a:solidFill>
            <a:schemeClr val="tx1"/>
          </a:solidFill>
          <a:latin typeface="+mn-lt"/>
          <a:ea typeface="+mn-ea"/>
          <a:cs typeface="+mn-cs"/>
        </a:defRPr>
      </a:lvl1pPr>
      <a:lvl2pPr marL="288058" indent="-144029" algn="l" defTabSz="457291" rtl="0" eaLnBrk="1" latinLnBrk="0" hangingPunct="1">
        <a:lnSpc>
          <a:spcPct val="110000"/>
        </a:lnSpc>
        <a:spcBef>
          <a:spcPts val="250"/>
        </a:spcBef>
        <a:buFont typeface="Norad Sans" pitchFamily="2" charset="0"/>
        <a:buChar char="–"/>
        <a:defRPr sz="1500" kern="1200">
          <a:solidFill>
            <a:schemeClr val="tx1"/>
          </a:solidFill>
          <a:latin typeface="+mn-lt"/>
          <a:ea typeface="+mn-ea"/>
          <a:cs typeface="+mn-cs"/>
        </a:defRPr>
      </a:lvl2pPr>
      <a:lvl3pPr marL="432086" indent="-144029" algn="l" defTabSz="457291" rtl="0" eaLnBrk="1" latinLnBrk="0" hangingPunct="1">
        <a:lnSpc>
          <a:spcPct val="110000"/>
        </a:lnSpc>
        <a:spcBef>
          <a:spcPts val="250"/>
        </a:spcBef>
        <a:buFont typeface="Arial" panose="020B0604020202020204" pitchFamily="34" charset="0"/>
        <a:buChar char="•"/>
        <a:defRPr sz="1500" kern="1200">
          <a:solidFill>
            <a:schemeClr val="tx1"/>
          </a:solidFill>
          <a:latin typeface="+mn-lt"/>
          <a:ea typeface="+mn-ea"/>
          <a:cs typeface="+mn-cs"/>
        </a:defRPr>
      </a:lvl3pPr>
      <a:lvl4pPr marL="576115" indent="-144029" algn="l" defTabSz="457291" rtl="0" eaLnBrk="1" latinLnBrk="0" hangingPunct="1">
        <a:lnSpc>
          <a:spcPct val="110000"/>
        </a:lnSpc>
        <a:spcBef>
          <a:spcPts val="250"/>
        </a:spcBef>
        <a:buFont typeface="Norad Sans" pitchFamily="2" charset="0"/>
        <a:buChar char="–"/>
        <a:defRPr sz="1500" kern="1200">
          <a:solidFill>
            <a:schemeClr val="tx1"/>
          </a:solidFill>
          <a:latin typeface="+mn-lt"/>
          <a:ea typeface="+mn-ea"/>
          <a:cs typeface="+mn-cs"/>
        </a:defRPr>
      </a:lvl4pPr>
      <a:lvl5pPr marL="720144" indent="-144029" algn="l" defTabSz="457291" rtl="0" eaLnBrk="1" latinLnBrk="0" hangingPunct="1">
        <a:lnSpc>
          <a:spcPct val="110000"/>
        </a:lnSpc>
        <a:spcBef>
          <a:spcPts val="250"/>
        </a:spcBef>
        <a:buFont typeface="Arial" panose="020B0604020202020204" pitchFamily="34" charset="0"/>
        <a:buChar char="•"/>
        <a:defRPr sz="1500" kern="1200">
          <a:solidFill>
            <a:schemeClr val="tx1"/>
          </a:solidFill>
          <a:latin typeface="+mn-lt"/>
          <a:ea typeface="+mn-ea"/>
          <a:cs typeface="+mn-cs"/>
        </a:defRPr>
      </a:lvl5pPr>
      <a:lvl6pPr marL="1257551"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6197"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843"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489"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91" rtl="0" eaLnBrk="1" latinLnBrk="0" hangingPunct="1">
        <a:defRPr sz="900" kern="1200">
          <a:solidFill>
            <a:schemeClr val="tx1"/>
          </a:solidFill>
          <a:latin typeface="+mn-lt"/>
          <a:ea typeface="+mn-ea"/>
          <a:cs typeface="+mn-cs"/>
        </a:defRPr>
      </a:lvl1pPr>
      <a:lvl2pPr marL="228646" algn="l" defTabSz="457291" rtl="0" eaLnBrk="1" latinLnBrk="0" hangingPunct="1">
        <a:defRPr sz="900" kern="1200">
          <a:solidFill>
            <a:schemeClr val="tx1"/>
          </a:solidFill>
          <a:latin typeface="+mn-lt"/>
          <a:ea typeface="+mn-ea"/>
          <a:cs typeface="+mn-cs"/>
        </a:defRPr>
      </a:lvl2pPr>
      <a:lvl3pPr marL="457291" algn="l" defTabSz="457291" rtl="0" eaLnBrk="1" latinLnBrk="0" hangingPunct="1">
        <a:defRPr sz="900" kern="1200">
          <a:solidFill>
            <a:schemeClr val="tx1"/>
          </a:solidFill>
          <a:latin typeface="+mn-lt"/>
          <a:ea typeface="+mn-ea"/>
          <a:cs typeface="+mn-cs"/>
        </a:defRPr>
      </a:lvl3pPr>
      <a:lvl4pPr marL="685937" algn="l" defTabSz="457291" rtl="0" eaLnBrk="1" latinLnBrk="0" hangingPunct="1">
        <a:defRPr sz="900" kern="1200">
          <a:solidFill>
            <a:schemeClr val="tx1"/>
          </a:solidFill>
          <a:latin typeface="+mn-lt"/>
          <a:ea typeface="+mn-ea"/>
          <a:cs typeface="+mn-cs"/>
        </a:defRPr>
      </a:lvl4pPr>
      <a:lvl5pPr marL="914583" algn="l" defTabSz="457291" rtl="0" eaLnBrk="1" latinLnBrk="0" hangingPunct="1">
        <a:defRPr sz="900" kern="1200">
          <a:solidFill>
            <a:schemeClr val="tx1"/>
          </a:solidFill>
          <a:latin typeface="+mn-lt"/>
          <a:ea typeface="+mn-ea"/>
          <a:cs typeface="+mn-cs"/>
        </a:defRPr>
      </a:lvl5pPr>
      <a:lvl6pPr marL="1143229" algn="l" defTabSz="457291" rtl="0" eaLnBrk="1" latinLnBrk="0" hangingPunct="1">
        <a:defRPr sz="900" kern="1200">
          <a:solidFill>
            <a:schemeClr val="tx1"/>
          </a:solidFill>
          <a:latin typeface="+mn-lt"/>
          <a:ea typeface="+mn-ea"/>
          <a:cs typeface="+mn-cs"/>
        </a:defRPr>
      </a:lvl6pPr>
      <a:lvl7pPr marL="1371874" algn="l" defTabSz="457291" rtl="0" eaLnBrk="1" latinLnBrk="0" hangingPunct="1">
        <a:defRPr sz="900" kern="1200">
          <a:solidFill>
            <a:schemeClr val="tx1"/>
          </a:solidFill>
          <a:latin typeface="+mn-lt"/>
          <a:ea typeface="+mn-ea"/>
          <a:cs typeface="+mn-cs"/>
        </a:defRPr>
      </a:lvl7pPr>
      <a:lvl8pPr marL="1600520" algn="l" defTabSz="457291" rtl="0" eaLnBrk="1" latinLnBrk="0" hangingPunct="1">
        <a:defRPr sz="900" kern="1200">
          <a:solidFill>
            <a:schemeClr val="tx1"/>
          </a:solidFill>
          <a:latin typeface="+mn-lt"/>
          <a:ea typeface="+mn-ea"/>
          <a:cs typeface="+mn-cs"/>
        </a:defRPr>
      </a:lvl8pPr>
      <a:lvl9pPr marL="1829166" algn="l" defTabSz="457291"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333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Grandview"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andview"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andview"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andview"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ndview"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andview"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25">
          <p15:clr>
            <a:srgbClr val="F26B43"/>
          </p15:clr>
        </p15:guide>
        <p15:guide id="3" pos="7370">
          <p15:clr>
            <a:srgbClr val="F26B43"/>
          </p15:clr>
        </p15:guide>
        <p15:guide id="4" orient="horz" pos="232">
          <p15:clr>
            <a:srgbClr val="F26B43"/>
          </p15:clr>
        </p15:guide>
        <p15:guide id="5" orient="horz" pos="618">
          <p15:clr>
            <a:srgbClr val="F26B43"/>
          </p15:clr>
        </p15:guide>
        <p15:guide id="6" orient="horz" pos="7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F4CCB7-1AAD-5824-A79F-B1DEB2E64BF9}"/>
              </a:ext>
            </a:extLst>
          </p:cNvPr>
          <p:cNvSpPr>
            <a:spLocks noGrp="1"/>
          </p:cNvSpPr>
          <p:nvPr>
            <p:ph type="title"/>
          </p:nvPr>
        </p:nvSpPr>
        <p:spPr>
          <a:xfrm>
            <a:off x="508634" y="435272"/>
            <a:ext cx="5384166" cy="1218795"/>
          </a:xfrm>
          <a:prstGeom prst="rect">
            <a:avLst/>
          </a:prstGeom>
        </p:spPr>
        <p:txBody>
          <a:bodyPr vert="horz" lIns="0" tIns="0" rIns="0" bIns="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B9A00BE-C8C1-0B6C-99FC-B2E4AED4D6FA}"/>
              </a:ext>
            </a:extLst>
          </p:cNvPr>
          <p:cNvSpPr>
            <a:spLocks noGrp="1"/>
          </p:cNvSpPr>
          <p:nvPr>
            <p:ph type="body" idx="1"/>
          </p:nvPr>
        </p:nvSpPr>
        <p:spPr>
          <a:xfrm>
            <a:off x="508635" y="2093152"/>
            <a:ext cx="8477251" cy="3602505"/>
          </a:xfrm>
          <a:prstGeom prst="rect">
            <a:avLst/>
          </a:prstGeom>
        </p:spPr>
        <p:txBody>
          <a:bodyPr vert="horz" lIns="12600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01460E1-33F8-B189-9F97-7C523056C5E0}"/>
              </a:ext>
            </a:extLst>
          </p:cNvPr>
          <p:cNvSpPr>
            <a:spLocks noGrp="1"/>
          </p:cNvSpPr>
          <p:nvPr>
            <p:ph type="dt" sz="half" idx="2"/>
          </p:nvPr>
        </p:nvSpPr>
        <p:spPr>
          <a:xfrm>
            <a:off x="7932419" y="6249691"/>
            <a:ext cx="1053466" cy="365125"/>
          </a:xfrm>
          <a:prstGeom prst="rect">
            <a:avLst/>
          </a:prstGeom>
        </p:spPr>
        <p:txBody>
          <a:bodyPr vert="horz" lIns="0" tIns="0" rIns="0" bIns="0" rtlCol="0" anchor="ctr"/>
          <a:lstStyle>
            <a:lvl1pPr algn="r">
              <a:defRPr sz="800">
                <a:solidFill>
                  <a:schemeClr val="tx1"/>
                </a:solidFill>
                <a:latin typeface="+mn-lt"/>
              </a:defRPr>
            </a:lvl1pPr>
          </a:lstStyle>
          <a:p>
            <a:r>
              <a:rPr lang="nb-NO"/>
              <a:t>2022-12</a:t>
            </a:r>
          </a:p>
        </p:txBody>
      </p:sp>
      <p:sp>
        <p:nvSpPr>
          <p:cNvPr id="5" name="Footer Placeholder 4">
            <a:extLst>
              <a:ext uri="{FF2B5EF4-FFF2-40B4-BE49-F238E27FC236}">
                <a16:creationId xmlns:a16="http://schemas.microsoft.com/office/drawing/2014/main" id="{65CD3FEE-1D8E-FD9C-83BF-D4F5E5D1C4E1}"/>
              </a:ext>
            </a:extLst>
          </p:cNvPr>
          <p:cNvSpPr>
            <a:spLocks noGrp="1"/>
          </p:cNvSpPr>
          <p:nvPr>
            <p:ph type="ftr" sz="quarter" idx="3"/>
          </p:nvPr>
        </p:nvSpPr>
        <p:spPr>
          <a:xfrm>
            <a:off x="4818743" y="6249691"/>
            <a:ext cx="2844800" cy="365125"/>
          </a:xfrm>
          <a:prstGeom prst="rect">
            <a:avLst/>
          </a:prstGeom>
        </p:spPr>
        <p:txBody>
          <a:bodyPr vert="horz" lIns="0" tIns="0" rIns="0" bIns="0" rtlCol="0" anchor="ctr"/>
          <a:lstStyle>
            <a:lvl1pPr algn="ctr">
              <a:defRPr sz="80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802754D2-EB81-2EE2-642C-ACC6BE85CE0F}"/>
              </a:ext>
            </a:extLst>
          </p:cNvPr>
          <p:cNvSpPr>
            <a:spLocks noGrp="1"/>
          </p:cNvSpPr>
          <p:nvPr>
            <p:ph type="sldNum" sz="quarter" idx="4"/>
          </p:nvPr>
        </p:nvSpPr>
        <p:spPr>
          <a:xfrm>
            <a:off x="508634" y="6249691"/>
            <a:ext cx="165260" cy="365125"/>
          </a:xfrm>
          <a:prstGeom prst="rect">
            <a:avLst/>
          </a:prstGeom>
        </p:spPr>
        <p:txBody>
          <a:bodyPr vert="horz" lIns="0" tIns="0" rIns="0" bIns="0" rtlCol="0" anchor="ctr"/>
          <a:lstStyle>
            <a:lvl1pPr algn="l">
              <a:defRPr sz="800">
                <a:solidFill>
                  <a:schemeClr val="tx1"/>
                </a:solidFill>
                <a:latin typeface="+mn-lt"/>
              </a:defRPr>
            </a:lvl1pPr>
          </a:lstStyle>
          <a:p>
            <a:fld id="{D9498812-75DB-45C7-A78C-56B6395BDEA1}" type="slidenum">
              <a:rPr lang="nb-NO" smtClean="0"/>
              <a:pPr/>
              <a:t>‹#›</a:t>
            </a:fld>
            <a:endParaRPr lang="nb-NO"/>
          </a:p>
        </p:txBody>
      </p:sp>
      <p:pic>
        <p:nvPicPr>
          <p:cNvPr id="9" name="Graphic 8">
            <a:extLst>
              <a:ext uri="{FF2B5EF4-FFF2-40B4-BE49-F238E27FC236}">
                <a16:creationId xmlns:a16="http://schemas.microsoft.com/office/drawing/2014/main" id="{0D42890C-45A1-2781-8239-AC024DEC7A78}"/>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10627995" y="6149367"/>
            <a:ext cx="1053466" cy="428956"/>
          </a:xfrm>
          <a:prstGeom prst="rect">
            <a:avLst/>
          </a:prstGeom>
        </p:spPr>
      </p:pic>
      <p:sp>
        <p:nvSpPr>
          <p:cNvPr id="7" name="lastID" hidden="1">
            <a:extLst>
              <a:ext uri="{FF2B5EF4-FFF2-40B4-BE49-F238E27FC236}">
                <a16:creationId xmlns:a16="http://schemas.microsoft.com/office/drawing/2014/main" id="{105E22CE-2453-682E-0CBE-8931050FECA3}"/>
              </a:ext>
            </a:extLst>
          </p:cNvPr>
          <p:cNvSpPr/>
          <p:nvPr userDrawn="1"/>
        </p:nvSpPr>
        <p:spPr>
          <a:xfrm>
            <a:off x="5455557" y="-1160162"/>
            <a:ext cx="37846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mn-lt"/>
              </a:rPr>
              <a:t>bg_pink_text_black</a:t>
            </a:r>
            <a:endParaRPr lang="nb-NO">
              <a:latin typeface="+mn-lt"/>
            </a:endParaRPr>
          </a:p>
        </p:txBody>
      </p:sp>
      <p:sp>
        <p:nvSpPr>
          <p:cNvPr id="8" name="NoradLabel" hidden="1">
            <a:extLst>
              <a:ext uri="{FF2B5EF4-FFF2-40B4-BE49-F238E27FC236}">
                <a16:creationId xmlns:a16="http://schemas.microsoft.com/office/drawing/2014/main" id="{FCE7747B-C71B-FFEE-E0E3-EC29CA9BBC25}"/>
              </a:ext>
            </a:extLst>
          </p:cNvPr>
          <p:cNvSpPr/>
          <p:nvPr userDrawn="1"/>
        </p:nvSpPr>
        <p:spPr>
          <a:xfrm>
            <a:off x="508634" y="-678474"/>
            <a:ext cx="921174" cy="186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2"/>
                </a:solidFill>
              </a:rPr>
              <a:t>Norad</a:t>
            </a:r>
          </a:p>
        </p:txBody>
      </p:sp>
    </p:spTree>
    <p:extLst>
      <p:ext uri="{BB962C8B-B14F-4D97-AF65-F5344CB8AC3E}">
        <p14:creationId xmlns:p14="http://schemas.microsoft.com/office/powerpoint/2010/main" val="197512048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Lst>
  <p:hf hdr="0" ftr="0" dt="0"/>
  <p:txStyles>
    <p:titleStyle>
      <a:lvl1pPr algn="l" defTabSz="457291" rtl="0" eaLnBrk="1" latinLnBrk="0" hangingPunct="1">
        <a:lnSpc>
          <a:spcPct val="93000"/>
        </a:lnSpc>
        <a:spcBef>
          <a:spcPct val="0"/>
        </a:spcBef>
        <a:buNone/>
        <a:defRPr sz="4101" b="0" kern="1200">
          <a:solidFill>
            <a:srgbClr val="1B3A1C"/>
          </a:solidFill>
          <a:latin typeface="+mj-lt"/>
          <a:ea typeface="+mj-ea"/>
          <a:cs typeface="+mj-cs"/>
        </a:defRPr>
      </a:lvl1pPr>
    </p:titleStyle>
    <p:bodyStyle>
      <a:lvl1pPr marL="144029" indent="-144029" algn="l" defTabSz="457291" rtl="0" eaLnBrk="1" latinLnBrk="0" hangingPunct="1">
        <a:lnSpc>
          <a:spcPct val="110000"/>
        </a:lnSpc>
        <a:spcBef>
          <a:spcPts val="500"/>
        </a:spcBef>
        <a:buFont typeface="Arial" panose="020B0604020202020204" pitchFamily="34" charset="0"/>
        <a:buChar char="•"/>
        <a:defRPr sz="1500" kern="1200">
          <a:solidFill>
            <a:schemeClr val="tx1"/>
          </a:solidFill>
          <a:latin typeface="+mn-lt"/>
          <a:ea typeface="+mn-ea"/>
          <a:cs typeface="+mn-cs"/>
        </a:defRPr>
      </a:lvl1pPr>
      <a:lvl2pPr marL="288058" indent="-144029" algn="l" defTabSz="457291" rtl="0" eaLnBrk="1" latinLnBrk="0" hangingPunct="1">
        <a:lnSpc>
          <a:spcPct val="110000"/>
        </a:lnSpc>
        <a:spcBef>
          <a:spcPts val="250"/>
        </a:spcBef>
        <a:buFont typeface="Norad Sans" pitchFamily="2" charset="0"/>
        <a:buChar char="–"/>
        <a:defRPr sz="1500" kern="1200">
          <a:solidFill>
            <a:schemeClr val="tx1"/>
          </a:solidFill>
          <a:latin typeface="+mn-lt"/>
          <a:ea typeface="+mn-ea"/>
          <a:cs typeface="+mn-cs"/>
        </a:defRPr>
      </a:lvl2pPr>
      <a:lvl3pPr marL="432086" indent="-144029" algn="l" defTabSz="457291" rtl="0" eaLnBrk="1" latinLnBrk="0" hangingPunct="1">
        <a:lnSpc>
          <a:spcPct val="110000"/>
        </a:lnSpc>
        <a:spcBef>
          <a:spcPts val="250"/>
        </a:spcBef>
        <a:buFont typeface="Arial" panose="020B0604020202020204" pitchFamily="34" charset="0"/>
        <a:buChar char="•"/>
        <a:defRPr sz="1500" kern="1200">
          <a:solidFill>
            <a:schemeClr val="tx1"/>
          </a:solidFill>
          <a:latin typeface="+mn-lt"/>
          <a:ea typeface="+mn-ea"/>
          <a:cs typeface="+mn-cs"/>
        </a:defRPr>
      </a:lvl3pPr>
      <a:lvl4pPr marL="576115" indent="-144029" algn="l" defTabSz="457291" rtl="0" eaLnBrk="1" latinLnBrk="0" hangingPunct="1">
        <a:lnSpc>
          <a:spcPct val="110000"/>
        </a:lnSpc>
        <a:spcBef>
          <a:spcPts val="250"/>
        </a:spcBef>
        <a:buFont typeface="Norad Sans" pitchFamily="2" charset="0"/>
        <a:buChar char="–"/>
        <a:defRPr sz="1500" kern="1200">
          <a:solidFill>
            <a:schemeClr val="tx1"/>
          </a:solidFill>
          <a:latin typeface="+mn-lt"/>
          <a:ea typeface="+mn-ea"/>
          <a:cs typeface="+mn-cs"/>
        </a:defRPr>
      </a:lvl4pPr>
      <a:lvl5pPr marL="720144" indent="-144029" algn="l" defTabSz="457291" rtl="0" eaLnBrk="1" latinLnBrk="0" hangingPunct="1">
        <a:lnSpc>
          <a:spcPct val="110000"/>
        </a:lnSpc>
        <a:spcBef>
          <a:spcPts val="250"/>
        </a:spcBef>
        <a:buFont typeface="Arial" panose="020B0604020202020204" pitchFamily="34" charset="0"/>
        <a:buChar char="•"/>
        <a:defRPr sz="1500" kern="1200">
          <a:solidFill>
            <a:schemeClr val="tx1"/>
          </a:solidFill>
          <a:latin typeface="+mn-lt"/>
          <a:ea typeface="+mn-ea"/>
          <a:cs typeface="+mn-cs"/>
        </a:defRPr>
      </a:lvl5pPr>
      <a:lvl6pPr marL="1257551"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6197"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843"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489" indent="-114323" algn="l" defTabSz="45729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b-NO"/>
      </a:defPPr>
      <a:lvl1pPr marL="0" algn="l" defTabSz="457291" rtl="0" eaLnBrk="1" latinLnBrk="0" hangingPunct="1">
        <a:defRPr sz="900" kern="1200">
          <a:solidFill>
            <a:schemeClr val="tx1"/>
          </a:solidFill>
          <a:latin typeface="+mn-lt"/>
          <a:ea typeface="+mn-ea"/>
          <a:cs typeface="+mn-cs"/>
        </a:defRPr>
      </a:lvl1pPr>
      <a:lvl2pPr marL="228646" algn="l" defTabSz="457291" rtl="0" eaLnBrk="1" latinLnBrk="0" hangingPunct="1">
        <a:defRPr sz="900" kern="1200">
          <a:solidFill>
            <a:schemeClr val="tx1"/>
          </a:solidFill>
          <a:latin typeface="+mn-lt"/>
          <a:ea typeface="+mn-ea"/>
          <a:cs typeface="+mn-cs"/>
        </a:defRPr>
      </a:lvl2pPr>
      <a:lvl3pPr marL="457291" algn="l" defTabSz="457291" rtl="0" eaLnBrk="1" latinLnBrk="0" hangingPunct="1">
        <a:defRPr sz="900" kern="1200">
          <a:solidFill>
            <a:schemeClr val="tx1"/>
          </a:solidFill>
          <a:latin typeface="+mn-lt"/>
          <a:ea typeface="+mn-ea"/>
          <a:cs typeface="+mn-cs"/>
        </a:defRPr>
      </a:lvl3pPr>
      <a:lvl4pPr marL="685937" algn="l" defTabSz="457291" rtl="0" eaLnBrk="1" latinLnBrk="0" hangingPunct="1">
        <a:defRPr sz="900" kern="1200">
          <a:solidFill>
            <a:schemeClr val="tx1"/>
          </a:solidFill>
          <a:latin typeface="+mn-lt"/>
          <a:ea typeface="+mn-ea"/>
          <a:cs typeface="+mn-cs"/>
        </a:defRPr>
      </a:lvl4pPr>
      <a:lvl5pPr marL="914583" algn="l" defTabSz="457291" rtl="0" eaLnBrk="1" latinLnBrk="0" hangingPunct="1">
        <a:defRPr sz="900" kern="1200">
          <a:solidFill>
            <a:schemeClr val="tx1"/>
          </a:solidFill>
          <a:latin typeface="+mn-lt"/>
          <a:ea typeface="+mn-ea"/>
          <a:cs typeface="+mn-cs"/>
        </a:defRPr>
      </a:lvl5pPr>
      <a:lvl6pPr marL="1143229" algn="l" defTabSz="457291" rtl="0" eaLnBrk="1" latinLnBrk="0" hangingPunct="1">
        <a:defRPr sz="900" kern="1200">
          <a:solidFill>
            <a:schemeClr val="tx1"/>
          </a:solidFill>
          <a:latin typeface="+mn-lt"/>
          <a:ea typeface="+mn-ea"/>
          <a:cs typeface="+mn-cs"/>
        </a:defRPr>
      </a:lvl6pPr>
      <a:lvl7pPr marL="1371874" algn="l" defTabSz="457291" rtl="0" eaLnBrk="1" latinLnBrk="0" hangingPunct="1">
        <a:defRPr sz="900" kern="1200">
          <a:solidFill>
            <a:schemeClr val="tx1"/>
          </a:solidFill>
          <a:latin typeface="+mn-lt"/>
          <a:ea typeface="+mn-ea"/>
          <a:cs typeface="+mn-cs"/>
        </a:defRPr>
      </a:lvl7pPr>
      <a:lvl8pPr marL="1600520" algn="l" defTabSz="457291" rtl="0" eaLnBrk="1" latinLnBrk="0" hangingPunct="1">
        <a:defRPr sz="900" kern="1200">
          <a:solidFill>
            <a:schemeClr val="tx1"/>
          </a:solidFill>
          <a:latin typeface="+mn-lt"/>
          <a:ea typeface="+mn-ea"/>
          <a:cs typeface="+mn-cs"/>
        </a:defRPr>
      </a:lvl8pPr>
      <a:lvl9pPr marL="1829166" algn="l" defTabSz="457291"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F8FF6-8049-F4EE-8D9B-C13617E9D0D7}"/>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A031B77A-7F5D-710D-936B-55C0E1A4B3A0}"/>
              </a:ext>
            </a:extLst>
          </p:cNvPr>
          <p:cNvSpPr/>
          <p:nvPr/>
        </p:nvSpPr>
        <p:spPr>
          <a:xfrm>
            <a:off x="614425" y="860861"/>
            <a:ext cx="11336938" cy="1341532"/>
          </a:xfrm>
          <a:prstGeom prst="rect">
            <a:avLst/>
          </a:prstGeom>
          <a:solidFill>
            <a:srgbClr val="FFFFFF"/>
          </a:solidFill>
          <a:ln w="19050" cap="rnd" cmpd="sng" algn="ctr">
            <a:solidFill>
              <a:schemeClr val="tx2">
                <a:lumMod val="90000"/>
                <a:lumOff val="10000"/>
              </a:schemeClr>
            </a:solidFill>
            <a:prstDash val="sysDash"/>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srgbClr val="FFFFFF"/>
              </a:solidFill>
              <a:effectLst/>
              <a:uLnTx/>
              <a:uFillTx/>
              <a:latin typeface="Grandview"/>
              <a:ea typeface="+mn-ea"/>
              <a:cs typeface="+mn-cs"/>
            </a:endParaRPr>
          </a:p>
        </p:txBody>
      </p:sp>
      <p:sp>
        <p:nvSpPr>
          <p:cNvPr id="37" name="TextBox 36">
            <a:extLst>
              <a:ext uri="{FF2B5EF4-FFF2-40B4-BE49-F238E27FC236}">
                <a16:creationId xmlns:a16="http://schemas.microsoft.com/office/drawing/2014/main" id="{B1B5AC65-9903-5F6E-7974-947B1BB106E6}"/>
              </a:ext>
            </a:extLst>
          </p:cNvPr>
          <p:cNvSpPr txBox="1"/>
          <p:nvPr/>
        </p:nvSpPr>
        <p:spPr>
          <a:xfrm>
            <a:off x="622176" y="457575"/>
            <a:ext cx="11355379" cy="246221"/>
          </a:xfrm>
          <a:prstGeom prst="rect">
            <a:avLst/>
          </a:prstGeom>
          <a:solidFill>
            <a:schemeClr val="accent1">
              <a:alpha val="80000"/>
            </a:schemeClr>
          </a:solidFill>
          <a:ln>
            <a:noFill/>
          </a:ln>
        </p:spPr>
        <p:txBody>
          <a:bodyPr wrap="square" lIns="91440" tIns="45720" rIns="91440" bIns="45720" rtlCol="0" anchor="t">
            <a:spAutoFit/>
          </a:bodyPr>
          <a:lstStyle/>
          <a:p>
            <a:pPr algn="ctr"/>
            <a:r>
              <a:rPr lang="en-GB" sz="1000" b="0" i="0" u="none" strike="noStrike" kern="0" cap="none" spc="0" normalizeH="0" baseline="0" noProof="0">
                <a:ln>
                  <a:noFill/>
                </a:ln>
                <a:solidFill>
                  <a:schemeClr val="bg1"/>
                </a:solidFill>
                <a:effectLst/>
                <a:uLnTx/>
                <a:uFillTx/>
                <a:latin typeface="Grandview"/>
              </a:rPr>
              <a:t>Good health and wellbeing, Gender equality</a:t>
            </a:r>
          </a:p>
        </p:txBody>
      </p:sp>
      <p:sp>
        <p:nvSpPr>
          <p:cNvPr id="39" name="TextBox 38">
            <a:extLst>
              <a:ext uri="{FF2B5EF4-FFF2-40B4-BE49-F238E27FC236}">
                <a16:creationId xmlns:a16="http://schemas.microsoft.com/office/drawing/2014/main" id="{25CCDD7F-0C04-F8A4-638E-F51B41766326}"/>
              </a:ext>
            </a:extLst>
          </p:cNvPr>
          <p:cNvSpPr txBox="1"/>
          <p:nvPr/>
        </p:nvSpPr>
        <p:spPr>
          <a:xfrm>
            <a:off x="622176" y="189854"/>
            <a:ext cx="11355379" cy="246221"/>
          </a:xfrm>
          <a:prstGeom prst="rect">
            <a:avLst/>
          </a:prstGeom>
          <a:solidFill>
            <a:schemeClr val="accent1"/>
          </a:solidFill>
          <a:ln>
            <a:noFill/>
          </a:ln>
        </p:spPr>
        <p:txBody>
          <a:bodyPr wrap="square" rtlCol="0">
            <a:spAutoFit/>
          </a:bodyPr>
          <a:lstStyle/>
          <a:p>
            <a:pPr algn="ctr">
              <a:defRPr/>
            </a:pPr>
            <a:r>
              <a:rPr lang="en-GB" sz="1000" b="1">
                <a:solidFill>
                  <a:srgbClr val="FFFFFF"/>
                </a:solidFill>
                <a:latin typeface="Grandview"/>
              </a:rPr>
              <a:t>Universal access to comprehensive sexual and reproductive health and rights</a:t>
            </a:r>
          </a:p>
        </p:txBody>
      </p:sp>
      <p:sp>
        <p:nvSpPr>
          <p:cNvPr id="40" name="Rectangle 39">
            <a:extLst>
              <a:ext uri="{FF2B5EF4-FFF2-40B4-BE49-F238E27FC236}">
                <a16:creationId xmlns:a16="http://schemas.microsoft.com/office/drawing/2014/main" id="{10C316DB-96DE-9BDC-C012-E111F98CCC6D}"/>
              </a:ext>
            </a:extLst>
          </p:cNvPr>
          <p:cNvSpPr/>
          <p:nvPr/>
        </p:nvSpPr>
        <p:spPr>
          <a:xfrm rot="16200000">
            <a:off x="55573" y="277045"/>
            <a:ext cx="513939" cy="339558"/>
          </a:xfrm>
          <a:prstGeom prst="rect">
            <a:avLst/>
          </a:prstGeom>
          <a:solidFill>
            <a:schemeClr val="accent1"/>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Grandview"/>
                <a:ea typeface="+mn-ea"/>
                <a:cs typeface="+mn-cs"/>
              </a:rPr>
              <a:t>Impact </a:t>
            </a:r>
          </a:p>
        </p:txBody>
      </p:sp>
      <p:sp>
        <p:nvSpPr>
          <p:cNvPr id="133" name="Rectangle 132">
            <a:extLst>
              <a:ext uri="{FF2B5EF4-FFF2-40B4-BE49-F238E27FC236}">
                <a16:creationId xmlns:a16="http://schemas.microsoft.com/office/drawing/2014/main" id="{B95F1B65-5E41-1720-34D5-1889EBEA6105}"/>
              </a:ext>
            </a:extLst>
          </p:cNvPr>
          <p:cNvSpPr/>
          <p:nvPr/>
        </p:nvSpPr>
        <p:spPr>
          <a:xfrm rot="16200000">
            <a:off x="-465336" y="5260224"/>
            <a:ext cx="1581448" cy="363472"/>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Grandview"/>
                <a:ea typeface="+mn-ea"/>
                <a:cs typeface="+mn-cs"/>
              </a:rPr>
              <a:t>Assumptions</a:t>
            </a:r>
          </a:p>
        </p:txBody>
      </p:sp>
      <p:sp>
        <p:nvSpPr>
          <p:cNvPr id="128" name="Rectangle 127">
            <a:extLst>
              <a:ext uri="{FF2B5EF4-FFF2-40B4-BE49-F238E27FC236}">
                <a16:creationId xmlns:a16="http://schemas.microsoft.com/office/drawing/2014/main" id="{08279A6F-B955-96D9-400F-3B5A28DE36C8}"/>
              </a:ext>
            </a:extLst>
          </p:cNvPr>
          <p:cNvSpPr/>
          <p:nvPr/>
        </p:nvSpPr>
        <p:spPr>
          <a:xfrm>
            <a:off x="713871" y="4651236"/>
            <a:ext cx="3547630" cy="5600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US" sz="900">
                <a:solidFill>
                  <a:srgbClr val="000000"/>
                </a:solidFill>
                <a:latin typeface="Grandview"/>
              </a:rPr>
              <a:t>Engaging communities, families, men, and boys in support of SRHR leads to changes in attitudes, norms, and behaviors</a:t>
            </a:r>
          </a:p>
        </p:txBody>
      </p:sp>
      <p:sp>
        <p:nvSpPr>
          <p:cNvPr id="129" name="Rectangle 128">
            <a:extLst>
              <a:ext uri="{FF2B5EF4-FFF2-40B4-BE49-F238E27FC236}">
                <a16:creationId xmlns:a16="http://schemas.microsoft.com/office/drawing/2014/main" id="{C7FF4187-9608-0CDC-3A5D-67538CC1C93E}"/>
              </a:ext>
            </a:extLst>
          </p:cNvPr>
          <p:cNvSpPr/>
          <p:nvPr/>
        </p:nvSpPr>
        <p:spPr>
          <a:xfrm>
            <a:off x="713871" y="5261576"/>
            <a:ext cx="3547630" cy="560068"/>
          </a:xfrm>
          <a:prstGeom prst="rect">
            <a:avLst/>
          </a:prstGeom>
          <a:solidFill>
            <a:schemeClr val="bg1">
              <a:lumMod val="95000"/>
            </a:schemeClr>
          </a:solidFill>
          <a:ln w="38100" cap="flat" cmpd="sng" algn="ctr">
            <a:noFill/>
            <a:prstDash val="solid"/>
            <a:miter lim="800000"/>
          </a:ln>
          <a:effectLst/>
        </p:spPr>
        <p:txBody>
          <a:bodyPr lIns="91440" tIns="45720" rIns="91440" bIns="45720" rtlCol="0" anchor="ctr"/>
          <a:lstStyle/>
          <a:p>
            <a:pPr algn="ctr">
              <a:defRPr/>
            </a:pPr>
            <a:r>
              <a:rPr kumimoji="0" lang="en-US" sz="900" b="0" i="0" u="none" strike="noStrike" kern="0" cap="none" spc="0" normalizeH="0" baseline="0" noProof="0">
                <a:ln>
                  <a:noFill/>
                </a:ln>
                <a:effectLst/>
                <a:uLnTx/>
                <a:uFillTx/>
                <a:latin typeface="Grandview"/>
                <a:ea typeface="+mn-ea"/>
                <a:cs typeface="+mn-cs"/>
              </a:rPr>
              <a:t>Improving awareness and knowledge of SRHR will increase uptake of SRH services</a:t>
            </a:r>
            <a:endParaRPr kumimoji="0" lang="en-GB" sz="900" b="1" i="0" u="none" strike="noStrike" kern="0" cap="none" spc="0" normalizeH="0" baseline="0" noProof="0">
              <a:ln>
                <a:noFill/>
              </a:ln>
              <a:effectLst/>
              <a:uLnTx/>
              <a:uFillTx/>
              <a:latin typeface="Grandview"/>
              <a:ea typeface="+mn-ea"/>
              <a:cs typeface="+mn-cs"/>
            </a:endParaRPr>
          </a:p>
        </p:txBody>
      </p:sp>
      <p:sp>
        <p:nvSpPr>
          <p:cNvPr id="130" name="Rectangle 129">
            <a:extLst>
              <a:ext uri="{FF2B5EF4-FFF2-40B4-BE49-F238E27FC236}">
                <a16:creationId xmlns:a16="http://schemas.microsoft.com/office/drawing/2014/main" id="{C3FD1FB6-6CAA-FAC6-D9CB-5F153E5A37E6}"/>
              </a:ext>
            </a:extLst>
          </p:cNvPr>
          <p:cNvSpPr/>
          <p:nvPr/>
        </p:nvSpPr>
        <p:spPr>
          <a:xfrm>
            <a:off x="4515381" y="4651236"/>
            <a:ext cx="3547630" cy="699878"/>
          </a:xfrm>
          <a:prstGeom prst="rect">
            <a:avLst/>
          </a:prstGeom>
          <a:solidFill>
            <a:schemeClr val="bg1">
              <a:lumMod val="95000"/>
            </a:schemeClr>
          </a:solidFill>
          <a:ln w="38100" cap="flat" cmpd="sng" algn="ctr">
            <a:noFill/>
            <a:prstDash val="solid"/>
            <a:miter lim="800000"/>
          </a:ln>
          <a:effectLst/>
        </p:spPr>
        <p:txBody>
          <a:bodyPr lIns="91440" tIns="45720" rIns="91440" bIns="45720" rtlCol="0" anchor="ctr"/>
          <a:lstStyle/>
          <a:p>
            <a:pPr algn="ctr">
              <a:defRPr/>
            </a:pPr>
            <a:r>
              <a:rPr kumimoji="0" lang="en-US" sz="900" b="0" i="0" u="none" strike="noStrike" kern="0" cap="none" spc="0" normalizeH="0" baseline="0" noProof="0">
                <a:ln>
                  <a:noFill/>
                </a:ln>
                <a:effectLst/>
                <a:uLnTx/>
                <a:uFillTx/>
                <a:latin typeface="Grandview"/>
                <a:ea typeface="+mn-ea"/>
                <a:cs typeface="+mn-cs"/>
              </a:rPr>
              <a:t>Integrating and financing of SRHR in PHC /UHC gives stronger systems for delivery of services. Increasing capacity and knowledge in all levels in the health system leads to better quality of services.</a:t>
            </a:r>
          </a:p>
        </p:txBody>
      </p:sp>
      <p:sp>
        <p:nvSpPr>
          <p:cNvPr id="131" name="Rectangle 130">
            <a:extLst>
              <a:ext uri="{FF2B5EF4-FFF2-40B4-BE49-F238E27FC236}">
                <a16:creationId xmlns:a16="http://schemas.microsoft.com/office/drawing/2014/main" id="{B474BB97-B35B-881F-F565-C37422C4EEC9}"/>
              </a:ext>
            </a:extLst>
          </p:cNvPr>
          <p:cNvSpPr/>
          <p:nvPr/>
        </p:nvSpPr>
        <p:spPr>
          <a:xfrm>
            <a:off x="4515381" y="5408230"/>
            <a:ext cx="3547630" cy="824454"/>
          </a:xfrm>
          <a:prstGeom prst="rect">
            <a:avLst/>
          </a:prstGeom>
          <a:solidFill>
            <a:schemeClr val="bg1">
              <a:lumMod val="9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Grandview"/>
                <a:ea typeface="+mn-ea"/>
                <a:cs typeface="+mn-cs"/>
              </a:rPr>
              <a:t>Focusing on CSE in and out of school and linking to youth friendly health services increases accurate information reaching those most in need. Improving the knowledge and skills of service providers will shift attitudes and improve the quality of SRH services</a:t>
            </a:r>
          </a:p>
        </p:txBody>
      </p:sp>
      <p:sp>
        <p:nvSpPr>
          <p:cNvPr id="136" name="Rectangle 135">
            <a:extLst>
              <a:ext uri="{FF2B5EF4-FFF2-40B4-BE49-F238E27FC236}">
                <a16:creationId xmlns:a16="http://schemas.microsoft.com/office/drawing/2014/main" id="{0BE78056-6681-38B1-904F-DF795B75C334}"/>
              </a:ext>
            </a:extLst>
          </p:cNvPr>
          <p:cNvSpPr/>
          <p:nvPr/>
        </p:nvSpPr>
        <p:spPr>
          <a:xfrm>
            <a:off x="8296420" y="4655396"/>
            <a:ext cx="3547630" cy="695718"/>
          </a:xfrm>
          <a:prstGeom prst="rect">
            <a:avLst/>
          </a:prstGeom>
          <a:solidFill>
            <a:schemeClr val="bg1">
              <a:lumMod val="95000"/>
            </a:schemeClr>
          </a:solidFill>
          <a:ln w="381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a:latin typeface="Grandview"/>
              </a:rPr>
              <a:t>Evidence based national and local laws and policies that includes the GLC definition of SRHR improves the enabling environment needed for access to comprehensive SRHR services for all. </a:t>
            </a:r>
          </a:p>
        </p:txBody>
      </p:sp>
      <p:sp>
        <p:nvSpPr>
          <p:cNvPr id="137" name="Rectangle 136">
            <a:extLst>
              <a:ext uri="{FF2B5EF4-FFF2-40B4-BE49-F238E27FC236}">
                <a16:creationId xmlns:a16="http://schemas.microsoft.com/office/drawing/2014/main" id="{A0381A94-9253-085E-EB8D-08CCEDE9E755}"/>
              </a:ext>
            </a:extLst>
          </p:cNvPr>
          <p:cNvSpPr/>
          <p:nvPr/>
        </p:nvSpPr>
        <p:spPr>
          <a:xfrm>
            <a:off x="8296420" y="5408230"/>
            <a:ext cx="3547630" cy="413414"/>
          </a:xfrm>
          <a:prstGeom prst="rect">
            <a:avLst/>
          </a:prstGeom>
          <a:solidFill>
            <a:schemeClr val="bg1">
              <a:lumMod val="95000"/>
            </a:schemeClr>
          </a:solidFill>
          <a:ln w="381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a:latin typeface="Grandview"/>
              </a:rPr>
              <a:t>Accountability mechanisms improves enabling environment</a:t>
            </a:r>
          </a:p>
        </p:txBody>
      </p:sp>
      <p:sp>
        <p:nvSpPr>
          <p:cNvPr id="2" name="Rectangle 1">
            <a:extLst>
              <a:ext uri="{FF2B5EF4-FFF2-40B4-BE49-F238E27FC236}">
                <a16:creationId xmlns:a16="http://schemas.microsoft.com/office/drawing/2014/main" id="{6F3D5DD3-3AFF-DAA5-D17E-2DDE24915835}"/>
              </a:ext>
            </a:extLst>
          </p:cNvPr>
          <p:cNvSpPr/>
          <p:nvPr/>
        </p:nvSpPr>
        <p:spPr>
          <a:xfrm rot="16200000">
            <a:off x="-221904" y="1410328"/>
            <a:ext cx="1118500" cy="339556"/>
          </a:xfrm>
          <a:prstGeom prst="rect">
            <a:avLst/>
          </a:prstGeom>
          <a:solidFill>
            <a:schemeClr val="tx2">
              <a:lumMod val="25000"/>
              <a:lumOff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Grandview"/>
                <a:ea typeface="+mn-ea"/>
                <a:cs typeface="+mn-cs"/>
              </a:rPr>
              <a:t>Outcomes  </a:t>
            </a:r>
          </a:p>
        </p:txBody>
      </p:sp>
      <p:grpSp>
        <p:nvGrpSpPr>
          <p:cNvPr id="46" name="Group 45">
            <a:extLst>
              <a:ext uri="{FF2B5EF4-FFF2-40B4-BE49-F238E27FC236}">
                <a16:creationId xmlns:a16="http://schemas.microsoft.com/office/drawing/2014/main" id="{9E775C1C-78AC-1B95-99D1-45F27CBD5CB0}"/>
              </a:ext>
            </a:extLst>
          </p:cNvPr>
          <p:cNvGrpSpPr/>
          <p:nvPr/>
        </p:nvGrpSpPr>
        <p:grpSpPr>
          <a:xfrm>
            <a:off x="711367" y="1012510"/>
            <a:ext cx="11132691" cy="1126846"/>
            <a:chOff x="711367" y="927667"/>
            <a:chExt cx="10959307" cy="1126846"/>
          </a:xfrm>
        </p:grpSpPr>
        <p:sp>
          <p:nvSpPr>
            <p:cNvPr id="7" name="Rectangle 6">
              <a:extLst>
                <a:ext uri="{FF2B5EF4-FFF2-40B4-BE49-F238E27FC236}">
                  <a16:creationId xmlns:a16="http://schemas.microsoft.com/office/drawing/2014/main" id="{D25C67D3-B602-417B-6278-38F6AAC546DD}"/>
                </a:ext>
              </a:extLst>
            </p:cNvPr>
            <p:cNvSpPr/>
            <p:nvPr/>
          </p:nvSpPr>
          <p:spPr>
            <a:xfrm>
              <a:off x="713873" y="927667"/>
              <a:ext cx="3492367" cy="707206"/>
            </a:xfrm>
            <a:prstGeom prst="rect">
              <a:avLst/>
            </a:prstGeom>
            <a:solidFill>
              <a:schemeClr val="tx2">
                <a:lumMod val="25000"/>
                <a:lumOff val="7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Grandview"/>
                  <a:ea typeface="+mn-ea"/>
                  <a:cs typeface="+mn-cs"/>
                </a:rPr>
                <a:t>Outcome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Grandview"/>
                  <a:ea typeface="+mn-ea"/>
                  <a:cs typeface="+mn-cs"/>
                </a:rPr>
                <a:t>Women, girls, adolescents, and young people </a:t>
              </a:r>
              <a:r>
                <a:rPr kumimoji="0" lang="en-US" sz="900" b="1" i="0" u="none" strike="noStrike" kern="0" cap="none" spc="0" normalizeH="0" baseline="0" noProof="0">
                  <a:ln>
                    <a:noFill/>
                  </a:ln>
                  <a:effectLst/>
                  <a:uLnTx/>
                  <a:uFillTx/>
                  <a:latin typeface="Grandview"/>
                  <a:ea typeface="+mn-ea"/>
                  <a:cs typeface="+mn-cs"/>
                </a:rPr>
                <a:t>claim rights to bodily autonomy</a:t>
              </a:r>
              <a:r>
                <a:rPr kumimoji="0" lang="en-US" sz="900" b="0" i="0" u="none" strike="noStrike" kern="0" cap="none" spc="0" normalizeH="0" baseline="0" noProof="0">
                  <a:ln>
                    <a:noFill/>
                  </a:ln>
                  <a:effectLst/>
                  <a:uLnTx/>
                  <a:uFillTx/>
                  <a:latin typeface="Grandview"/>
                  <a:ea typeface="+mn-ea"/>
                  <a:cs typeface="+mn-cs"/>
                </a:rPr>
                <a:t> and </a:t>
              </a:r>
              <a:r>
                <a:rPr kumimoji="0" lang="en-US" sz="900" b="1" i="0" u="none" strike="noStrike" kern="0" cap="none" spc="0" normalizeH="0" baseline="0" noProof="0">
                  <a:ln>
                    <a:noFill/>
                  </a:ln>
                  <a:effectLst/>
                  <a:uLnTx/>
                  <a:uFillTx/>
                  <a:latin typeface="Grandview"/>
                  <a:ea typeface="+mn-ea"/>
                  <a:cs typeface="+mn-cs"/>
                </a:rPr>
                <a:t>drive changes in social and gender norms</a:t>
              </a:r>
              <a:r>
                <a:rPr kumimoji="0" lang="en-US" sz="900" b="0" i="0" u="none" strike="noStrike" kern="0" cap="none" spc="0" normalizeH="0" baseline="0" noProof="0">
                  <a:ln>
                    <a:noFill/>
                  </a:ln>
                  <a:effectLst/>
                  <a:uLnTx/>
                  <a:uFillTx/>
                  <a:latin typeface="Grandview"/>
                  <a:ea typeface="+mn-ea"/>
                  <a:cs typeface="+mn-cs"/>
                </a:rPr>
                <a:t>, together with their families and communities</a:t>
              </a:r>
              <a:endParaRPr kumimoji="0" lang="en-GB" sz="900" b="0" i="0" u="none" strike="noStrike" kern="0" cap="none" spc="0" normalizeH="0" baseline="0" noProof="0">
                <a:ln>
                  <a:noFill/>
                </a:ln>
                <a:effectLst/>
                <a:uLnTx/>
                <a:uFillTx/>
                <a:latin typeface="Grandview"/>
                <a:ea typeface="+mn-ea"/>
                <a:cs typeface="+mn-cs"/>
              </a:endParaRPr>
            </a:p>
          </p:txBody>
        </p:sp>
        <p:sp>
          <p:nvSpPr>
            <p:cNvPr id="8" name="Rectangle 7">
              <a:extLst>
                <a:ext uri="{FF2B5EF4-FFF2-40B4-BE49-F238E27FC236}">
                  <a16:creationId xmlns:a16="http://schemas.microsoft.com/office/drawing/2014/main" id="{29BCFE19-A4BD-6CD4-68B2-3FDC42D8AFD2}"/>
                </a:ext>
              </a:extLst>
            </p:cNvPr>
            <p:cNvSpPr/>
            <p:nvPr/>
          </p:nvSpPr>
          <p:spPr>
            <a:xfrm>
              <a:off x="8178307" y="934597"/>
              <a:ext cx="3492367" cy="707206"/>
            </a:xfrm>
            <a:prstGeom prst="rect">
              <a:avLst/>
            </a:prstGeom>
            <a:solidFill>
              <a:schemeClr val="tx2">
                <a:lumMod val="25000"/>
                <a:lumOff val="7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a:ln>
                    <a:noFill/>
                  </a:ln>
                  <a:effectLst/>
                  <a:uLnTx/>
                  <a:uFillTx/>
                  <a:latin typeface="Grandview"/>
                  <a:ea typeface="+mn-ea"/>
                  <a:cs typeface="+mn-cs"/>
                </a:rPr>
                <a:t>Outcome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effectLst/>
                  <a:uLnTx/>
                  <a:uFillTx/>
                  <a:latin typeface="Grandview"/>
                  <a:ea typeface="+mn-ea"/>
                  <a:cs typeface="+mn-cs"/>
                </a:rPr>
                <a:t>Laws and policies </a:t>
              </a:r>
              <a:r>
                <a:rPr kumimoji="0" lang="en-US" sz="900" b="0" i="0" u="none" strike="noStrike" kern="0" cap="none" spc="0" normalizeH="0" baseline="0" noProof="0">
                  <a:ln>
                    <a:noFill/>
                  </a:ln>
                  <a:effectLst/>
                  <a:uLnTx/>
                  <a:uFillTx/>
                  <a:latin typeface="Grandview"/>
                  <a:ea typeface="+mn-ea"/>
                  <a:cs typeface="+mn-cs"/>
                </a:rPr>
                <a:t>ensuring SRHR promoted and adopted by national authorities</a:t>
              </a:r>
              <a:endParaRPr kumimoji="0" lang="en-GB" sz="900" b="1" i="0" u="none" strike="noStrike" kern="0" cap="none" spc="0" normalizeH="0" baseline="0" noProof="0">
                <a:ln>
                  <a:noFill/>
                </a:ln>
                <a:effectLst/>
                <a:uLnTx/>
                <a:uFillTx/>
                <a:latin typeface="Grandview"/>
                <a:ea typeface="+mn-ea"/>
                <a:cs typeface="+mn-cs"/>
              </a:endParaRPr>
            </a:p>
          </p:txBody>
        </p:sp>
        <p:sp>
          <p:nvSpPr>
            <p:cNvPr id="9" name="Rectangle 8">
              <a:extLst>
                <a:ext uri="{FF2B5EF4-FFF2-40B4-BE49-F238E27FC236}">
                  <a16:creationId xmlns:a16="http://schemas.microsoft.com/office/drawing/2014/main" id="{BEDD66AA-73A3-3CB4-CA3D-FAD7A9067F9E}"/>
                </a:ext>
              </a:extLst>
            </p:cNvPr>
            <p:cNvSpPr/>
            <p:nvPr/>
          </p:nvSpPr>
          <p:spPr>
            <a:xfrm>
              <a:off x="4456166" y="936013"/>
              <a:ext cx="3492367" cy="707206"/>
            </a:xfrm>
            <a:prstGeom prst="rect">
              <a:avLst/>
            </a:prstGeom>
            <a:solidFill>
              <a:schemeClr val="tx2">
                <a:lumMod val="25000"/>
                <a:lumOff val="75000"/>
              </a:schemeClr>
            </a:solidFill>
            <a:ln w="12700" cap="flat" cmpd="sng" algn="ctr">
              <a:no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a:ln>
                    <a:noFill/>
                  </a:ln>
                  <a:effectLst/>
                  <a:uLnTx/>
                  <a:uFillTx/>
                  <a:latin typeface="Grandview"/>
                  <a:ea typeface="+mn-ea"/>
                  <a:cs typeface="+mn-cs"/>
                </a:rPr>
                <a:t>Outcome 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a:ln>
                    <a:noFill/>
                  </a:ln>
                  <a:effectLst/>
                  <a:uLnTx/>
                  <a:uFillTx/>
                  <a:latin typeface="Grandview"/>
                  <a:ea typeface="+mn-ea"/>
                  <a:cs typeface="+mn-cs"/>
                </a:rPr>
                <a:t>Health and education systems </a:t>
              </a:r>
              <a:r>
                <a:rPr kumimoji="0" lang="en-US" sz="900" b="1" i="0" u="none" strike="noStrike" kern="0" cap="none" spc="0" normalizeH="0" baseline="0" noProof="0">
                  <a:ln>
                    <a:noFill/>
                  </a:ln>
                  <a:effectLst/>
                  <a:uLnTx/>
                  <a:uFillTx/>
                  <a:latin typeface="Grandview"/>
                  <a:ea typeface="+mn-ea"/>
                  <a:cs typeface="+mn-cs"/>
                </a:rPr>
                <a:t>provide knowledge </a:t>
              </a:r>
              <a:r>
                <a:rPr kumimoji="0" lang="en-US" sz="900" i="0" u="none" strike="noStrike" kern="0" cap="none" spc="0" normalizeH="0" baseline="0" noProof="0">
                  <a:ln>
                    <a:noFill/>
                  </a:ln>
                  <a:effectLst/>
                  <a:uLnTx/>
                  <a:uFillTx/>
                  <a:latin typeface="Grandview"/>
                  <a:ea typeface="+mn-ea"/>
                  <a:cs typeface="+mn-cs"/>
                </a:rPr>
                <a:t>about and </a:t>
              </a:r>
              <a:r>
                <a:rPr kumimoji="0" lang="en-US" sz="900" b="1" i="0" u="none" strike="noStrike" kern="0" cap="none" spc="0" normalizeH="0" baseline="0" noProof="0">
                  <a:ln>
                    <a:noFill/>
                  </a:ln>
                  <a:effectLst/>
                  <a:uLnTx/>
                  <a:uFillTx/>
                  <a:latin typeface="Grandview"/>
                  <a:ea typeface="+mn-ea"/>
                  <a:cs typeface="+mn-cs"/>
                </a:rPr>
                <a:t>access</a:t>
              </a:r>
              <a:r>
                <a:rPr kumimoji="0" lang="en-US" sz="900" i="0" u="none" strike="noStrike" kern="0" cap="none" spc="0" normalizeH="0" baseline="0" noProof="0">
                  <a:ln>
                    <a:noFill/>
                  </a:ln>
                  <a:effectLst/>
                  <a:uLnTx/>
                  <a:uFillTx/>
                  <a:latin typeface="Grandview"/>
                  <a:ea typeface="+mn-ea"/>
                  <a:cs typeface="+mn-cs"/>
                </a:rPr>
                <a:t> to comprehensive SRH services</a:t>
              </a:r>
              <a:endParaRPr kumimoji="0" lang="en-GB" sz="900" i="0" u="none" strike="noStrike" kern="0" cap="none" spc="0" normalizeH="0" baseline="0" noProof="0">
                <a:ln>
                  <a:noFill/>
                </a:ln>
                <a:effectLst/>
                <a:uLnTx/>
                <a:uFillTx/>
                <a:latin typeface="Grandview"/>
                <a:ea typeface="+mn-ea"/>
                <a:cs typeface="+mn-cs"/>
              </a:endParaRPr>
            </a:p>
          </p:txBody>
        </p:sp>
        <p:sp>
          <p:nvSpPr>
            <p:cNvPr id="18" name="Rectangle 17">
              <a:extLst>
                <a:ext uri="{FF2B5EF4-FFF2-40B4-BE49-F238E27FC236}">
                  <a16:creationId xmlns:a16="http://schemas.microsoft.com/office/drawing/2014/main" id="{C8549C50-CCD5-6975-5892-5B369FA54081}"/>
                </a:ext>
              </a:extLst>
            </p:cNvPr>
            <p:cNvSpPr/>
            <p:nvPr/>
          </p:nvSpPr>
          <p:spPr>
            <a:xfrm>
              <a:off x="711367" y="1766112"/>
              <a:ext cx="10959306" cy="288401"/>
            </a:xfrm>
            <a:prstGeom prst="rect">
              <a:avLst/>
            </a:prstGeom>
            <a:solidFill>
              <a:schemeClr val="tx2">
                <a:lumMod val="25000"/>
                <a:lumOff val="7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Grandview"/>
                  <a:ea typeface="+mn-ea"/>
                  <a:cs typeface="+mn-cs"/>
                </a:rPr>
                <a:t>Supporting normative and operative processes of the UN globally and at country level</a:t>
              </a:r>
              <a:endParaRPr kumimoji="0" lang="en-GB" sz="900" b="0" i="0" u="none" strike="noStrike" kern="0" cap="none" spc="0" normalizeH="0" baseline="0" noProof="0">
                <a:ln>
                  <a:noFill/>
                </a:ln>
                <a:effectLst/>
                <a:uLnTx/>
                <a:uFillTx/>
                <a:latin typeface="Grandview"/>
                <a:ea typeface="+mn-ea"/>
                <a:cs typeface="+mn-cs"/>
              </a:endParaRPr>
            </a:p>
          </p:txBody>
        </p:sp>
      </p:grpSp>
      <p:sp>
        <p:nvSpPr>
          <p:cNvPr id="29" name="TextBox 28">
            <a:extLst>
              <a:ext uri="{FF2B5EF4-FFF2-40B4-BE49-F238E27FC236}">
                <a16:creationId xmlns:a16="http://schemas.microsoft.com/office/drawing/2014/main" id="{DDD40F08-ECA5-1F5F-FAA3-946AC9E3487F}"/>
              </a:ext>
            </a:extLst>
          </p:cNvPr>
          <p:cNvSpPr txBox="1"/>
          <p:nvPr/>
        </p:nvSpPr>
        <p:spPr>
          <a:xfrm>
            <a:off x="142763" y="6381485"/>
            <a:ext cx="11808586" cy="369332"/>
          </a:xfrm>
          <a:prstGeom prst="rect">
            <a:avLst/>
          </a:prstGeom>
          <a:solidFill>
            <a:srgbClr val="BEC3DF"/>
          </a:solidFill>
          <a:ln>
            <a:noFill/>
          </a:ln>
        </p:spPr>
        <p:txBody>
          <a:bodyPr wrap="square" rtlCol="0">
            <a:spAutoFit/>
          </a:bodyPr>
          <a:lstStyle/>
          <a:p>
            <a:pPr>
              <a:defRPr/>
            </a:pPr>
            <a:r>
              <a:rPr kumimoji="0" lang="en-GB" sz="900" b="1" i="0" u="none" strike="noStrike" kern="0" cap="none" spc="0" normalizeH="0" baseline="0" noProof="0">
                <a:ln>
                  <a:noFill/>
                </a:ln>
                <a:solidFill>
                  <a:srgbClr val="000000"/>
                </a:solidFill>
                <a:effectLst/>
                <a:uLnTx/>
                <a:uFillTx/>
                <a:latin typeface="Grandview" panose="020B0502040204020203" pitchFamily="34" charset="0"/>
              </a:rPr>
              <a:t>Problem: </a:t>
            </a:r>
            <a:r>
              <a:rPr lang="en-US" sz="900">
                <a:solidFill>
                  <a:prstClr val="black"/>
                </a:solidFill>
                <a:latin typeface="Grandview" panose="020B0502040204020203" pitchFamily="34" charset="0"/>
              </a:rPr>
              <a:t>M</a:t>
            </a:r>
            <a:r>
              <a:rPr kumimoji="0" lang="en-US" sz="900" b="0" i="0" u="none" strike="noStrike" kern="1200" cap="none" spc="0" normalizeH="0" baseline="0" noProof="0" err="1">
                <a:ln>
                  <a:noFill/>
                </a:ln>
                <a:solidFill>
                  <a:prstClr val="black"/>
                </a:solidFill>
                <a:effectLst/>
                <a:uLnTx/>
                <a:uFillTx/>
                <a:latin typeface="Grandview" panose="020B0502040204020203" pitchFamily="34" charset="0"/>
              </a:rPr>
              <a:t>aternal</a:t>
            </a:r>
            <a:r>
              <a:rPr kumimoji="0" lang="en-US" sz="900" b="0" i="0" u="none" strike="noStrike" kern="1200" cap="none" spc="0" normalizeH="0" baseline="0" noProof="0">
                <a:ln>
                  <a:noFill/>
                </a:ln>
                <a:solidFill>
                  <a:prstClr val="black"/>
                </a:solidFill>
                <a:effectLst/>
                <a:uLnTx/>
                <a:uFillTx/>
                <a:latin typeface="Grandview" panose="020B0502040204020203" pitchFamily="34" charset="0"/>
              </a:rPr>
              <a:t> mortality, unsafe abortion, no CSE and wrong CSE, no access to services, low demand for services, bad quality in services, non-integrated services, low implementation of laws, no evidence-based laws, and  policies</a:t>
            </a:r>
          </a:p>
        </p:txBody>
      </p:sp>
      <p:sp>
        <p:nvSpPr>
          <p:cNvPr id="48" name="Rectangle 47">
            <a:extLst>
              <a:ext uri="{FF2B5EF4-FFF2-40B4-BE49-F238E27FC236}">
                <a16:creationId xmlns:a16="http://schemas.microsoft.com/office/drawing/2014/main" id="{BA5E0853-AD27-07A1-DEDB-9BF372B4BD5A}"/>
              </a:ext>
            </a:extLst>
          </p:cNvPr>
          <p:cNvSpPr/>
          <p:nvPr/>
        </p:nvSpPr>
        <p:spPr>
          <a:xfrm>
            <a:off x="2945899" y="765090"/>
            <a:ext cx="6054291" cy="21189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Grandview"/>
                <a:ea typeface="+mn-ea"/>
                <a:cs typeface="+mn-cs"/>
              </a:rPr>
              <a:t>Evidence, learning and global public goods across SRHR thematic areas, outcomes, and partners</a:t>
            </a:r>
          </a:p>
        </p:txBody>
      </p:sp>
      <p:cxnSp>
        <p:nvCxnSpPr>
          <p:cNvPr id="3" name="Straight Arrow Connector 2">
            <a:extLst>
              <a:ext uri="{FF2B5EF4-FFF2-40B4-BE49-F238E27FC236}">
                <a16:creationId xmlns:a16="http://schemas.microsoft.com/office/drawing/2014/main" id="{5EA378F0-E816-9F1F-59A8-91F11CC2E442}"/>
              </a:ext>
            </a:extLst>
          </p:cNvPr>
          <p:cNvCxnSpPr>
            <a:cxnSpLocks/>
          </p:cNvCxnSpPr>
          <p:nvPr/>
        </p:nvCxnSpPr>
        <p:spPr>
          <a:xfrm flipV="1">
            <a:off x="2487686" y="4335150"/>
            <a:ext cx="0" cy="216380"/>
          </a:xfrm>
          <a:prstGeom prst="straightConnector1">
            <a:avLst/>
          </a:prstGeom>
          <a:noFill/>
          <a:ln w="25400" cap="flat" cmpd="sng" algn="ctr">
            <a:solidFill>
              <a:schemeClr val="tx2">
                <a:lumMod val="90000"/>
                <a:lumOff val="10000"/>
              </a:schemeClr>
            </a:solidFill>
            <a:prstDash val="solid"/>
            <a:miter lim="800000"/>
            <a:tailEnd type="arrow"/>
          </a:ln>
          <a:effectLst/>
        </p:spPr>
      </p:cxnSp>
      <p:cxnSp>
        <p:nvCxnSpPr>
          <p:cNvPr id="4" name="Straight Arrow Connector 3">
            <a:extLst>
              <a:ext uri="{FF2B5EF4-FFF2-40B4-BE49-F238E27FC236}">
                <a16:creationId xmlns:a16="http://schemas.microsoft.com/office/drawing/2014/main" id="{484E12B9-ACC8-0063-93BE-549ED9CDF454}"/>
              </a:ext>
            </a:extLst>
          </p:cNvPr>
          <p:cNvCxnSpPr>
            <a:cxnSpLocks/>
          </p:cNvCxnSpPr>
          <p:nvPr/>
        </p:nvCxnSpPr>
        <p:spPr>
          <a:xfrm flipV="1">
            <a:off x="6289196" y="4335150"/>
            <a:ext cx="0" cy="216380"/>
          </a:xfrm>
          <a:prstGeom prst="straightConnector1">
            <a:avLst/>
          </a:prstGeom>
          <a:noFill/>
          <a:ln w="25400" cap="flat" cmpd="sng" algn="ctr">
            <a:solidFill>
              <a:schemeClr val="tx2">
                <a:lumMod val="90000"/>
                <a:lumOff val="10000"/>
              </a:schemeClr>
            </a:solidFill>
            <a:prstDash val="solid"/>
            <a:miter lim="800000"/>
            <a:tailEnd type="arrow"/>
          </a:ln>
          <a:effectLst/>
        </p:spPr>
      </p:cxnSp>
      <p:cxnSp>
        <p:nvCxnSpPr>
          <p:cNvPr id="5" name="Straight Arrow Connector 4">
            <a:extLst>
              <a:ext uri="{FF2B5EF4-FFF2-40B4-BE49-F238E27FC236}">
                <a16:creationId xmlns:a16="http://schemas.microsoft.com/office/drawing/2014/main" id="{BB577318-61DD-CE99-C307-3C23A616E0A0}"/>
              </a:ext>
            </a:extLst>
          </p:cNvPr>
          <p:cNvCxnSpPr>
            <a:cxnSpLocks/>
          </p:cNvCxnSpPr>
          <p:nvPr/>
        </p:nvCxnSpPr>
        <p:spPr>
          <a:xfrm flipV="1">
            <a:off x="10070235" y="4335150"/>
            <a:ext cx="0" cy="216380"/>
          </a:xfrm>
          <a:prstGeom prst="straightConnector1">
            <a:avLst/>
          </a:prstGeom>
          <a:noFill/>
          <a:ln w="25400" cap="flat" cmpd="sng" algn="ctr">
            <a:solidFill>
              <a:schemeClr val="tx2">
                <a:lumMod val="90000"/>
                <a:lumOff val="10000"/>
              </a:schemeClr>
            </a:solidFill>
            <a:prstDash val="solid"/>
            <a:miter lim="800000"/>
            <a:tailEnd type="arrow"/>
          </a:ln>
          <a:effectLst/>
        </p:spPr>
      </p:cxnSp>
      <p:cxnSp>
        <p:nvCxnSpPr>
          <p:cNvPr id="31" name="Straight Arrow Connector 30">
            <a:extLst>
              <a:ext uri="{FF2B5EF4-FFF2-40B4-BE49-F238E27FC236}">
                <a16:creationId xmlns:a16="http://schemas.microsoft.com/office/drawing/2014/main" id="{A6FD1349-0852-8E15-049E-1168D5B7DCBF}"/>
              </a:ext>
            </a:extLst>
          </p:cNvPr>
          <p:cNvCxnSpPr>
            <a:cxnSpLocks/>
          </p:cNvCxnSpPr>
          <p:nvPr/>
        </p:nvCxnSpPr>
        <p:spPr>
          <a:xfrm>
            <a:off x="9870490" y="860861"/>
            <a:ext cx="108000" cy="0"/>
          </a:xfrm>
          <a:prstGeom prst="straightConnector1">
            <a:avLst/>
          </a:prstGeom>
          <a:noFill/>
          <a:ln w="19050" cap="rnd" cmpd="sng" algn="ctr">
            <a:solidFill>
              <a:schemeClr val="tx2">
                <a:lumMod val="90000"/>
                <a:lumOff val="10000"/>
              </a:schemeClr>
            </a:solidFill>
            <a:prstDash val="solid"/>
            <a:round/>
            <a:tailEnd type="arrow" w="med" len="med"/>
          </a:ln>
          <a:effectLst/>
        </p:spPr>
      </p:cxnSp>
      <p:cxnSp>
        <p:nvCxnSpPr>
          <p:cNvPr id="36" name="Straight Arrow Connector 35">
            <a:extLst>
              <a:ext uri="{FF2B5EF4-FFF2-40B4-BE49-F238E27FC236}">
                <a16:creationId xmlns:a16="http://schemas.microsoft.com/office/drawing/2014/main" id="{ED5A2889-8E59-8211-D873-135D8D358E2F}"/>
              </a:ext>
            </a:extLst>
          </p:cNvPr>
          <p:cNvCxnSpPr>
            <a:cxnSpLocks/>
          </p:cNvCxnSpPr>
          <p:nvPr/>
        </p:nvCxnSpPr>
        <p:spPr>
          <a:xfrm>
            <a:off x="2188259" y="860861"/>
            <a:ext cx="108000" cy="0"/>
          </a:xfrm>
          <a:prstGeom prst="straightConnector1">
            <a:avLst/>
          </a:prstGeom>
          <a:noFill/>
          <a:ln w="19050" cap="rnd" cmpd="sng" algn="ctr">
            <a:solidFill>
              <a:schemeClr val="tx2">
                <a:lumMod val="90000"/>
                <a:lumOff val="10000"/>
              </a:schemeClr>
            </a:solidFill>
            <a:prstDash val="solid"/>
            <a:round/>
            <a:tailEnd type="arrow" w="med" len="med"/>
          </a:ln>
          <a:effectLst/>
        </p:spPr>
      </p:cxnSp>
      <p:cxnSp>
        <p:nvCxnSpPr>
          <p:cNvPr id="38" name="Straight Arrow Connector 37">
            <a:extLst>
              <a:ext uri="{FF2B5EF4-FFF2-40B4-BE49-F238E27FC236}">
                <a16:creationId xmlns:a16="http://schemas.microsoft.com/office/drawing/2014/main" id="{33DADA5E-5B00-B2E4-23F8-6E487872C074}"/>
              </a:ext>
            </a:extLst>
          </p:cNvPr>
          <p:cNvCxnSpPr>
            <a:cxnSpLocks/>
          </p:cNvCxnSpPr>
          <p:nvPr/>
        </p:nvCxnSpPr>
        <p:spPr>
          <a:xfrm rot="5400000">
            <a:off x="11877341" y="1543201"/>
            <a:ext cx="148045" cy="0"/>
          </a:xfrm>
          <a:prstGeom prst="straightConnector1">
            <a:avLst/>
          </a:prstGeom>
          <a:noFill/>
          <a:ln w="19050" cap="rnd" cmpd="sng" algn="ctr">
            <a:solidFill>
              <a:schemeClr val="tx2">
                <a:lumMod val="90000"/>
                <a:lumOff val="10000"/>
              </a:schemeClr>
            </a:solidFill>
            <a:prstDash val="solid"/>
            <a:round/>
            <a:tailEnd type="arrow" w="med" len="med"/>
          </a:ln>
          <a:effectLst/>
        </p:spPr>
      </p:cxnSp>
      <p:cxnSp>
        <p:nvCxnSpPr>
          <p:cNvPr id="43" name="Straight Arrow Connector 42">
            <a:extLst>
              <a:ext uri="{FF2B5EF4-FFF2-40B4-BE49-F238E27FC236}">
                <a16:creationId xmlns:a16="http://schemas.microsoft.com/office/drawing/2014/main" id="{87802AC6-563D-8CB1-0672-52C61BA41304}"/>
              </a:ext>
            </a:extLst>
          </p:cNvPr>
          <p:cNvCxnSpPr>
            <a:cxnSpLocks/>
          </p:cNvCxnSpPr>
          <p:nvPr/>
        </p:nvCxnSpPr>
        <p:spPr>
          <a:xfrm flipV="1">
            <a:off x="614425" y="1455523"/>
            <a:ext cx="0" cy="161701"/>
          </a:xfrm>
          <a:prstGeom prst="straightConnector1">
            <a:avLst/>
          </a:prstGeom>
          <a:noFill/>
          <a:ln w="19050" cap="rnd" cmpd="sng" algn="ctr">
            <a:solidFill>
              <a:schemeClr val="tx2">
                <a:lumMod val="90000"/>
                <a:lumOff val="10000"/>
              </a:schemeClr>
            </a:solidFill>
            <a:prstDash val="solid"/>
            <a:round/>
            <a:tailEnd type="arrow" w="med" len="med"/>
          </a:ln>
          <a:effectLst/>
        </p:spPr>
      </p:cxnSp>
      <p:cxnSp>
        <p:nvCxnSpPr>
          <p:cNvPr id="44" name="Straight Arrow Connector 43">
            <a:extLst>
              <a:ext uri="{FF2B5EF4-FFF2-40B4-BE49-F238E27FC236}">
                <a16:creationId xmlns:a16="http://schemas.microsoft.com/office/drawing/2014/main" id="{2FE3A431-87AF-7096-5AF6-CFF7F5ED05D0}"/>
              </a:ext>
            </a:extLst>
          </p:cNvPr>
          <p:cNvCxnSpPr>
            <a:cxnSpLocks/>
          </p:cNvCxnSpPr>
          <p:nvPr/>
        </p:nvCxnSpPr>
        <p:spPr>
          <a:xfrm flipH="1">
            <a:off x="4283224" y="2202393"/>
            <a:ext cx="152400" cy="0"/>
          </a:xfrm>
          <a:prstGeom prst="straightConnector1">
            <a:avLst/>
          </a:prstGeom>
          <a:noFill/>
          <a:ln w="19050" cap="rnd" cmpd="sng" algn="ctr">
            <a:solidFill>
              <a:schemeClr val="tx2">
                <a:lumMod val="90000"/>
                <a:lumOff val="10000"/>
              </a:schemeClr>
            </a:solidFill>
            <a:prstDash val="solid"/>
            <a:round/>
            <a:tailEnd type="arrow" w="med" len="med"/>
          </a:ln>
          <a:effectLst/>
        </p:spPr>
      </p:cxnSp>
      <p:cxnSp>
        <p:nvCxnSpPr>
          <p:cNvPr id="45" name="Straight Arrow Connector 44">
            <a:extLst>
              <a:ext uri="{FF2B5EF4-FFF2-40B4-BE49-F238E27FC236}">
                <a16:creationId xmlns:a16="http://schemas.microsoft.com/office/drawing/2014/main" id="{9B8D6EB3-878D-50F5-F050-023E4C3CCC55}"/>
              </a:ext>
            </a:extLst>
          </p:cNvPr>
          <p:cNvCxnSpPr>
            <a:cxnSpLocks/>
          </p:cNvCxnSpPr>
          <p:nvPr/>
        </p:nvCxnSpPr>
        <p:spPr>
          <a:xfrm flipH="1">
            <a:off x="7872333" y="2202393"/>
            <a:ext cx="152400" cy="0"/>
          </a:xfrm>
          <a:prstGeom prst="straightConnector1">
            <a:avLst/>
          </a:prstGeom>
          <a:noFill/>
          <a:ln w="19050" cap="rnd" cmpd="sng" algn="ctr">
            <a:solidFill>
              <a:schemeClr val="tx2">
                <a:lumMod val="90000"/>
                <a:lumOff val="10000"/>
              </a:schemeClr>
            </a:solidFill>
            <a:prstDash val="solid"/>
            <a:round/>
            <a:tailEnd type="arrow" w="med" len="med"/>
          </a:ln>
          <a:effectLst/>
        </p:spPr>
      </p:cxnSp>
      <p:sp>
        <p:nvSpPr>
          <p:cNvPr id="24" name="Rectangle 23">
            <a:extLst>
              <a:ext uri="{FF2B5EF4-FFF2-40B4-BE49-F238E27FC236}">
                <a16:creationId xmlns:a16="http://schemas.microsoft.com/office/drawing/2014/main" id="{DD881995-81D3-684D-FFEA-51B53CCD4B2A}"/>
              </a:ext>
            </a:extLst>
          </p:cNvPr>
          <p:cNvSpPr/>
          <p:nvPr/>
        </p:nvSpPr>
        <p:spPr>
          <a:xfrm rot="16200000">
            <a:off x="-419469" y="3250353"/>
            <a:ext cx="1513631" cy="339555"/>
          </a:xfrm>
          <a:prstGeom prst="rect">
            <a:avLst/>
          </a:prstGeom>
          <a:solidFill>
            <a:srgbClr val="F8DAC4"/>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a:ln>
                  <a:noFill/>
                </a:ln>
                <a:solidFill>
                  <a:prstClr val="black"/>
                </a:solidFill>
                <a:effectLst/>
                <a:uLnTx/>
                <a:uFillTx/>
                <a:latin typeface="Grandview"/>
                <a:ea typeface="+mn-ea"/>
                <a:cs typeface="+mn-cs"/>
              </a:rPr>
              <a:t>Change Pathways</a:t>
            </a:r>
          </a:p>
        </p:txBody>
      </p:sp>
      <p:sp>
        <p:nvSpPr>
          <p:cNvPr id="6" name="TextBox 5">
            <a:extLst>
              <a:ext uri="{FF2B5EF4-FFF2-40B4-BE49-F238E27FC236}">
                <a16:creationId xmlns:a16="http://schemas.microsoft.com/office/drawing/2014/main" id="{47E8F6D5-D48C-A99D-4172-91B90FE4E840}"/>
              </a:ext>
            </a:extLst>
          </p:cNvPr>
          <p:cNvSpPr txBox="1"/>
          <p:nvPr/>
        </p:nvSpPr>
        <p:spPr>
          <a:xfrm>
            <a:off x="3865572" y="3699893"/>
            <a:ext cx="4824280" cy="477054"/>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i="0" u="none" strike="noStrike" kern="1200" cap="none" spc="0" normalizeH="0" baseline="0">
                <a:ln>
                  <a:noFill/>
                </a:ln>
                <a:solidFill>
                  <a:srgbClr val="000000"/>
                </a:solidFill>
                <a:effectLst/>
                <a:uLnTx/>
                <a:uFillTx/>
                <a:latin typeface="Grandview"/>
                <a:ea typeface="+mn-ea"/>
                <a:cs typeface="+mn-cs"/>
              </a:rPr>
              <a:t>Norad’s strategic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a:ln>
                  <a:noFill/>
                </a:ln>
                <a:solidFill>
                  <a:srgbClr val="000000"/>
                </a:solidFill>
                <a:effectLst/>
                <a:uLnTx/>
                <a:uFillTx/>
                <a:latin typeface="Grandview"/>
                <a:ea typeface="+mn-ea"/>
                <a:cs typeface="+mn-cs"/>
              </a:rPr>
              <a:t>Funding     </a:t>
            </a:r>
            <a:r>
              <a:rPr kumimoji="0" lang="en-US" sz="1000" b="1" i="0" u="none" strike="noStrike" kern="1200" cap="none" spc="0" normalizeH="0" baseline="0">
                <a:ln>
                  <a:noFill/>
                </a:ln>
                <a:solidFill>
                  <a:srgbClr val="F26D69"/>
                </a:solidFill>
                <a:effectLst/>
                <a:uLnTx/>
                <a:uFillTx/>
                <a:latin typeface="Grandview"/>
                <a:ea typeface="+mn-ea"/>
                <a:cs typeface="+mn-cs"/>
              </a:rPr>
              <a:t>|   </a:t>
            </a:r>
            <a:r>
              <a:rPr kumimoji="0" lang="en-US" sz="1000" b="1" i="0" u="none" strike="noStrike" kern="1200" cap="none" spc="0" normalizeH="0" baseline="0">
                <a:ln>
                  <a:noFill/>
                </a:ln>
                <a:solidFill>
                  <a:srgbClr val="000000"/>
                </a:solidFill>
                <a:effectLst/>
                <a:uLnTx/>
                <a:uFillTx/>
                <a:latin typeface="Grandview"/>
                <a:ea typeface="+mn-ea"/>
                <a:cs typeface="+mn-cs"/>
              </a:rPr>
              <a:t>  Dialogue    </a:t>
            </a:r>
            <a:r>
              <a:rPr kumimoji="0" lang="en-US" sz="1000" b="1" i="0" u="none" strike="noStrike" kern="1200" cap="none" spc="0" normalizeH="0" baseline="0">
                <a:ln>
                  <a:noFill/>
                </a:ln>
                <a:solidFill>
                  <a:srgbClr val="F26D69"/>
                </a:solidFill>
                <a:effectLst/>
                <a:uLnTx/>
                <a:uFillTx/>
                <a:latin typeface="Grandview"/>
                <a:ea typeface="+mn-ea"/>
                <a:cs typeface="+mn-cs"/>
              </a:rPr>
              <a:t>|</a:t>
            </a:r>
            <a:r>
              <a:rPr kumimoji="0" lang="en-US" sz="1000" b="1" i="0" u="none" strike="noStrike" kern="1200" cap="none" spc="0" normalizeH="0" baseline="0">
                <a:ln>
                  <a:noFill/>
                </a:ln>
                <a:solidFill>
                  <a:srgbClr val="136051"/>
                </a:solidFill>
                <a:effectLst/>
                <a:uLnTx/>
                <a:uFillTx/>
                <a:latin typeface="Grandview"/>
                <a:ea typeface="+mn-ea"/>
                <a:cs typeface="+mn-cs"/>
              </a:rPr>
              <a:t>     </a:t>
            </a:r>
            <a:r>
              <a:rPr lang="en-US" sz="1000" b="1">
                <a:solidFill>
                  <a:srgbClr val="000000"/>
                </a:solidFill>
                <a:latin typeface="Grandview"/>
              </a:rPr>
              <a:t>Sharing of good practice</a:t>
            </a:r>
            <a:endParaRPr kumimoji="0" lang="en-US" sz="1000" b="0" i="0" u="none" strike="noStrike" kern="1200" cap="none" spc="0" normalizeH="0" baseline="0">
              <a:ln>
                <a:noFill/>
              </a:ln>
              <a:solidFill>
                <a:srgbClr val="000000"/>
              </a:solidFill>
              <a:effectLst/>
              <a:uLnTx/>
              <a:uFillTx/>
              <a:latin typeface="Grandview"/>
              <a:ea typeface="+mn-ea"/>
              <a:cs typeface="+mn-cs"/>
            </a:endParaRPr>
          </a:p>
        </p:txBody>
      </p:sp>
      <p:cxnSp>
        <p:nvCxnSpPr>
          <p:cNvPr id="10" name="Connector: Elbow 9">
            <a:extLst>
              <a:ext uri="{FF2B5EF4-FFF2-40B4-BE49-F238E27FC236}">
                <a16:creationId xmlns:a16="http://schemas.microsoft.com/office/drawing/2014/main" id="{2C0954CB-2727-5C9C-D990-DBAE6787FEAE}"/>
              </a:ext>
            </a:extLst>
          </p:cNvPr>
          <p:cNvCxnSpPr>
            <a:cxnSpLocks/>
          </p:cNvCxnSpPr>
          <p:nvPr/>
        </p:nvCxnSpPr>
        <p:spPr>
          <a:xfrm rot="16200000" flipH="1">
            <a:off x="6280341" y="-422850"/>
            <a:ext cx="12700" cy="7582549"/>
          </a:xfrm>
          <a:prstGeom prst="bentConnector3">
            <a:avLst>
              <a:gd name="adj1" fmla="val 1945465"/>
            </a:avLst>
          </a:prstGeom>
          <a:noFill/>
          <a:ln w="25400" cap="flat" cmpd="sng" algn="ctr">
            <a:solidFill>
              <a:srgbClr val="F26D69"/>
            </a:solidFill>
            <a:prstDash val="solid"/>
            <a:round/>
            <a:headEnd type="arrow" w="med" len="med"/>
            <a:tailEnd type="arrow" w="med" len="med"/>
          </a:ln>
          <a:effectLst/>
        </p:spPr>
      </p:cxnSp>
      <p:cxnSp>
        <p:nvCxnSpPr>
          <p:cNvPr id="21" name="Straight Arrow Connector 20">
            <a:extLst>
              <a:ext uri="{FF2B5EF4-FFF2-40B4-BE49-F238E27FC236}">
                <a16:creationId xmlns:a16="http://schemas.microsoft.com/office/drawing/2014/main" id="{63F431BE-080F-578E-FCD1-690DA3623D64}"/>
              </a:ext>
            </a:extLst>
          </p:cNvPr>
          <p:cNvCxnSpPr>
            <a:cxnSpLocks/>
          </p:cNvCxnSpPr>
          <p:nvPr/>
        </p:nvCxnSpPr>
        <p:spPr>
          <a:xfrm flipV="1">
            <a:off x="6281938" y="3374775"/>
            <a:ext cx="0" cy="216380"/>
          </a:xfrm>
          <a:prstGeom prst="straightConnector1">
            <a:avLst/>
          </a:prstGeom>
          <a:noFill/>
          <a:ln w="25400" cap="flat" cmpd="sng" algn="ctr">
            <a:solidFill>
              <a:srgbClr val="FF570D"/>
            </a:solidFill>
            <a:prstDash val="solid"/>
            <a:miter lim="800000"/>
            <a:tailEnd type="arrow"/>
          </a:ln>
          <a:effectLst/>
        </p:spPr>
      </p:cxnSp>
      <p:sp>
        <p:nvSpPr>
          <p:cNvPr id="22" name="Rectangle 21">
            <a:extLst>
              <a:ext uri="{FF2B5EF4-FFF2-40B4-BE49-F238E27FC236}">
                <a16:creationId xmlns:a16="http://schemas.microsoft.com/office/drawing/2014/main" id="{68A5C553-76E1-482A-8AFC-4872E52B058B}"/>
              </a:ext>
            </a:extLst>
          </p:cNvPr>
          <p:cNvSpPr/>
          <p:nvPr/>
        </p:nvSpPr>
        <p:spPr>
          <a:xfrm>
            <a:off x="713870" y="2697400"/>
            <a:ext cx="11130180" cy="299775"/>
          </a:xfrm>
          <a:prstGeom prst="rect">
            <a:avLst/>
          </a:prstGeom>
          <a:solidFill>
            <a:srgbClr val="F8DAC4"/>
          </a:solidFill>
          <a:ln w="12700" cap="flat" cmpd="sng" algn="ctr">
            <a:noFill/>
            <a:prstDash val="solid"/>
            <a:miter lim="800000"/>
          </a:ln>
          <a:effectLst/>
        </p:spPr>
        <p:txBody>
          <a:bodyPr lIns="91440" tIns="45720" rIns="91440" bIns="45720" rtlCol="0" anchor="ctr"/>
          <a:lstStyle/>
          <a:p>
            <a:pPr algn="ctr">
              <a:defRPr/>
            </a:pPr>
            <a:r>
              <a:rPr kumimoji="0" lang="en-US" sz="1000" i="0" u="sng" strike="noStrike" kern="0" cap="none" spc="0" normalizeH="0" baseline="0">
                <a:ln>
                  <a:noFill/>
                </a:ln>
                <a:solidFill>
                  <a:prstClr val="black"/>
                </a:solidFill>
                <a:effectLst/>
                <a:uLnTx/>
                <a:uFillTx/>
                <a:latin typeface="Grandview"/>
                <a:ea typeface="+mn-ea"/>
                <a:cs typeface="+mn-cs"/>
              </a:rPr>
              <a:t>Primar</a:t>
            </a:r>
            <a:r>
              <a:rPr lang="en-US" sz="1000" u="sng" kern="0">
                <a:solidFill>
                  <a:prstClr val="black"/>
                </a:solidFill>
                <a:latin typeface="Grandview"/>
              </a:rPr>
              <a:t>y areas of focus:</a:t>
            </a:r>
            <a:r>
              <a:rPr lang="en-GB" sz="1000">
                <a:solidFill>
                  <a:srgbClr val="000000"/>
                </a:solidFill>
                <a:latin typeface="Grandview"/>
              </a:rPr>
              <a:t> Comprehensive Sexuality Education (CSE)</a:t>
            </a:r>
            <a:r>
              <a:rPr lang="en-US" sz="1000" kern="0">
                <a:solidFill>
                  <a:prstClr val="black"/>
                </a:solidFill>
                <a:latin typeface="Grandview"/>
              </a:rPr>
              <a:t>; </a:t>
            </a:r>
            <a:r>
              <a:rPr kumimoji="0" lang="en-US" sz="1000" b="0" i="0" u="none" strike="noStrike" kern="0" cap="none" spc="0" normalizeH="0" baseline="0" noProof="0">
                <a:ln>
                  <a:noFill/>
                </a:ln>
                <a:effectLst/>
                <a:uLnTx/>
                <a:uFillTx/>
                <a:latin typeface="Grandview"/>
                <a:ea typeface="+mn-ea"/>
                <a:cs typeface="+mn-cs"/>
              </a:rPr>
              <a:t>Comprehensive, safe, and legal abortion</a:t>
            </a:r>
            <a:r>
              <a:rPr kumimoji="0" lang="en-GB" sz="1000" b="0" i="0" u="none" strike="noStrike" kern="0" cap="none" spc="0" normalizeH="0" baseline="0" noProof="0">
                <a:ln>
                  <a:noFill/>
                </a:ln>
                <a:solidFill>
                  <a:srgbClr val="000000"/>
                </a:solidFill>
                <a:effectLst/>
                <a:uLnTx/>
                <a:uFillTx/>
                <a:latin typeface="Grandview"/>
                <a:ea typeface="+mn-ea"/>
                <a:cs typeface="+mn-cs"/>
              </a:rPr>
              <a:t>; </a:t>
            </a:r>
            <a:r>
              <a:rPr kumimoji="0" lang="en-US" sz="1000" b="0" i="0" u="none" strike="noStrike" kern="0" cap="none" spc="0" normalizeH="0" baseline="0" noProof="0">
                <a:ln>
                  <a:noFill/>
                </a:ln>
                <a:effectLst/>
                <a:uLnTx/>
                <a:uFillTx/>
                <a:latin typeface="Grandview"/>
                <a:ea typeface="+mn-ea"/>
                <a:cs typeface="+mn-cs"/>
              </a:rPr>
              <a:t>Contraceptives and access to SRH services</a:t>
            </a:r>
            <a:endParaRPr kumimoji="0" lang="en-GB" sz="1000" b="1" i="0" u="none" strike="noStrike" kern="0" cap="none" spc="0" normalizeH="0" baseline="0" noProof="0">
              <a:ln>
                <a:noFill/>
              </a:ln>
              <a:effectLst/>
              <a:uLnTx/>
              <a:uFillTx/>
              <a:latin typeface="Grandview"/>
              <a:ea typeface="+mn-ea"/>
              <a:cs typeface="+mn-cs"/>
            </a:endParaRPr>
          </a:p>
        </p:txBody>
      </p:sp>
      <p:sp>
        <p:nvSpPr>
          <p:cNvPr id="27" name="Rectangle 26">
            <a:extLst>
              <a:ext uri="{FF2B5EF4-FFF2-40B4-BE49-F238E27FC236}">
                <a16:creationId xmlns:a16="http://schemas.microsoft.com/office/drawing/2014/main" id="{19406583-5A98-B572-E8EA-AAFAB35F23E6}"/>
              </a:ext>
            </a:extLst>
          </p:cNvPr>
          <p:cNvSpPr/>
          <p:nvPr/>
        </p:nvSpPr>
        <p:spPr>
          <a:xfrm>
            <a:off x="711367" y="3049697"/>
            <a:ext cx="11130180" cy="299775"/>
          </a:xfrm>
          <a:prstGeom prst="rect">
            <a:avLst/>
          </a:prstGeom>
          <a:solidFill>
            <a:srgbClr val="FDF4ED"/>
          </a:solidFill>
          <a:ln w="12700" cap="flat" cmpd="sng" algn="ctr">
            <a:noFill/>
            <a:prstDash val="solid"/>
            <a:miter lim="800000"/>
          </a:ln>
          <a:effectLst/>
        </p:spPr>
        <p:txBody>
          <a:bodyPr lIns="91440" tIns="45720" rIns="91440" bIns="45720" rtlCol="0" anchor="ctr"/>
          <a:lstStyle/>
          <a:p>
            <a:pPr algn="ctr">
              <a:defRPr/>
            </a:pPr>
            <a:r>
              <a:rPr kumimoji="0" lang="en-US" sz="1000" i="0" u="sng" strike="noStrike" kern="0" cap="none" spc="0" normalizeH="0" baseline="0">
                <a:ln>
                  <a:noFill/>
                </a:ln>
                <a:solidFill>
                  <a:prstClr val="black"/>
                </a:solidFill>
                <a:effectLst/>
                <a:uLnTx/>
                <a:uFillTx/>
                <a:latin typeface="Grandview"/>
                <a:ea typeface="+mn-ea"/>
                <a:cs typeface="+mn-cs"/>
              </a:rPr>
              <a:t>Secondary</a:t>
            </a:r>
            <a:r>
              <a:rPr lang="en-US" sz="1000" u="sng" kern="0">
                <a:solidFill>
                  <a:prstClr val="black"/>
                </a:solidFill>
                <a:latin typeface="Grandview"/>
              </a:rPr>
              <a:t> areas of focus:</a:t>
            </a:r>
            <a:r>
              <a:rPr lang="en-US" sz="1000" kern="0">
                <a:solidFill>
                  <a:prstClr val="black"/>
                </a:solidFill>
                <a:latin typeface="Grandview"/>
              </a:rPr>
              <a:t> </a:t>
            </a:r>
            <a:r>
              <a:rPr lang="en-GB" sz="1000">
                <a:solidFill>
                  <a:srgbClr val="000000"/>
                </a:solidFill>
                <a:latin typeface="Grandview"/>
              </a:rPr>
              <a:t>Sexual function and satisfaction; Infertility; SGBV/harmful practices; HIV, STI and reproductive cancers; Maternal healthcare</a:t>
            </a:r>
            <a:r>
              <a:rPr lang="en-US" sz="1000" kern="0">
                <a:solidFill>
                  <a:prstClr val="black"/>
                </a:solidFill>
                <a:latin typeface="Grandview"/>
              </a:rPr>
              <a:t> </a:t>
            </a:r>
            <a:endParaRPr kumimoji="0" lang="en-US" sz="1000" i="0" u="none" strike="noStrike" kern="0" cap="none" spc="0" normalizeH="0" baseline="0">
              <a:ln>
                <a:noFill/>
              </a:ln>
              <a:solidFill>
                <a:prstClr val="black"/>
              </a:solidFill>
              <a:effectLst/>
              <a:uLnTx/>
              <a:uFillTx/>
              <a:latin typeface="Grandview"/>
              <a:ea typeface="+mn-ea"/>
              <a:cs typeface="+mn-cs"/>
            </a:endParaRPr>
          </a:p>
        </p:txBody>
      </p:sp>
      <p:cxnSp>
        <p:nvCxnSpPr>
          <p:cNvPr id="55" name="Straight Arrow Connector 54">
            <a:extLst>
              <a:ext uri="{FF2B5EF4-FFF2-40B4-BE49-F238E27FC236}">
                <a16:creationId xmlns:a16="http://schemas.microsoft.com/office/drawing/2014/main" id="{7144545D-A3D2-41F7-188F-489FA01EC491}"/>
              </a:ext>
            </a:extLst>
          </p:cNvPr>
          <p:cNvCxnSpPr>
            <a:cxnSpLocks/>
          </p:cNvCxnSpPr>
          <p:nvPr/>
        </p:nvCxnSpPr>
        <p:spPr>
          <a:xfrm flipV="1">
            <a:off x="2487686" y="2366690"/>
            <a:ext cx="0" cy="216380"/>
          </a:xfrm>
          <a:prstGeom prst="straightConnector1">
            <a:avLst/>
          </a:prstGeom>
          <a:noFill/>
          <a:ln w="25400" cap="flat" cmpd="sng" algn="ctr">
            <a:solidFill>
              <a:srgbClr val="FF570D"/>
            </a:solidFill>
            <a:prstDash val="solid"/>
            <a:miter lim="800000"/>
            <a:tailEnd type="arrow"/>
          </a:ln>
          <a:effectLst/>
        </p:spPr>
      </p:cxnSp>
      <p:cxnSp>
        <p:nvCxnSpPr>
          <p:cNvPr id="56" name="Straight Arrow Connector 55">
            <a:extLst>
              <a:ext uri="{FF2B5EF4-FFF2-40B4-BE49-F238E27FC236}">
                <a16:creationId xmlns:a16="http://schemas.microsoft.com/office/drawing/2014/main" id="{471F9AB6-0092-599C-D8B1-70309D30591A}"/>
              </a:ext>
            </a:extLst>
          </p:cNvPr>
          <p:cNvCxnSpPr>
            <a:cxnSpLocks/>
          </p:cNvCxnSpPr>
          <p:nvPr/>
        </p:nvCxnSpPr>
        <p:spPr>
          <a:xfrm flipV="1">
            <a:off x="6289196" y="2366690"/>
            <a:ext cx="0" cy="216380"/>
          </a:xfrm>
          <a:prstGeom prst="straightConnector1">
            <a:avLst/>
          </a:prstGeom>
          <a:noFill/>
          <a:ln w="25400" cap="flat" cmpd="sng" algn="ctr">
            <a:solidFill>
              <a:srgbClr val="FF570D"/>
            </a:solidFill>
            <a:prstDash val="solid"/>
            <a:miter lim="800000"/>
            <a:tailEnd type="arrow"/>
          </a:ln>
          <a:effectLst/>
        </p:spPr>
      </p:cxnSp>
      <p:cxnSp>
        <p:nvCxnSpPr>
          <p:cNvPr id="57" name="Straight Arrow Connector 56">
            <a:extLst>
              <a:ext uri="{FF2B5EF4-FFF2-40B4-BE49-F238E27FC236}">
                <a16:creationId xmlns:a16="http://schemas.microsoft.com/office/drawing/2014/main" id="{C5FA8788-C0BD-DE67-5F19-FB772441E852}"/>
              </a:ext>
            </a:extLst>
          </p:cNvPr>
          <p:cNvCxnSpPr>
            <a:cxnSpLocks/>
          </p:cNvCxnSpPr>
          <p:nvPr/>
        </p:nvCxnSpPr>
        <p:spPr>
          <a:xfrm flipV="1">
            <a:off x="10070235" y="2366690"/>
            <a:ext cx="0" cy="216380"/>
          </a:xfrm>
          <a:prstGeom prst="straightConnector1">
            <a:avLst/>
          </a:prstGeom>
          <a:noFill/>
          <a:ln w="25400" cap="flat" cmpd="sng" algn="ctr">
            <a:solidFill>
              <a:srgbClr val="FF570D"/>
            </a:solidFill>
            <a:prstDash val="solid"/>
            <a:miter lim="800000"/>
            <a:tailEnd type="arrow"/>
          </a:ln>
          <a:effectLst/>
        </p:spPr>
      </p:cxnSp>
    </p:spTree>
    <p:extLst>
      <p:ext uri="{BB962C8B-B14F-4D97-AF65-F5344CB8AC3E}">
        <p14:creationId xmlns:p14="http://schemas.microsoft.com/office/powerpoint/2010/main" val="4118109282"/>
      </p:ext>
    </p:extLst>
  </p:cSld>
  <p:clrMapOvr>
    <a:masterClrMapping/>
  </p:clrMapOvr>
</p:sld>
</file>

<file path=ppt/theme/theme1.xml><?xml version="1.0" encoding="utf-8"?>
<a:theme xmlns:a="http://schemas.openxmlformats.org/drawingml/2006/main" name="1_Office Theme">
  <a:themeElements>
    <a:clrScheme name="Norad">
      <a:dk1>
        <a:sysClr val="windowText" lastClr="000000"/>
      </a:dk1>
      <a:lt1>
        <a:sysClr val="window" lastClr="FFFFFF"/>
      </a:lt1>
      <a:dk2>
        <a:srgbClr val="1B3A1C"/>
      </a:dk2>
      <a:lt2>
        <a:srgbClr val="DFEFD4"/>
      </a:lt2>
      <a:accent1>
        <a:srgbClr val="03542D"/>
      </a:accent1>
      <a:accent2>
        <a:srgbClr val="B4EAC9"/>
      </a:accent2>
      <a:accent3>
        <a:srgbClr val="656D3A"/>
      </a:accent3>
      <a:accent4>
        <a:srgbClr val="E1E11F"/>
      </a:accent4>
      <a:accent5>
        <a:srgbClr val="C47521"/>
      </a:accent5>
      <a:accent6>
        <a:srgbClr val="CABDFF"/>
      </a:accent6>
      <a:hlink>
        <a:srgbClr val="0563C1"/>
      </a:hlink>
      <a:folHlink>
        <a:srgbClr val="954F72"/>
      </a:folHlink>
    </a:clrScheme>
    <a:fontScheme name="Egendefinert 102">
      <a:majorFont>
        <a:latin typeface="Norad Display Bold"/>
        <a:ea typeface=""/>
        <a:cs typeface=""/>
      </a:majorFont>
      <a:minorFont>
        <a:latin typeface="Norad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a:srgbClr val="EEE8E7"/>
    </a:custClr>
    <a:custClr>
      <a:srgbClr val="C9C7A6"/>
    </a:custClr>
    <a:custClr>
      <a:srgbClr val="752C0C"/>
    </a:custClr>
    <a:custClr>
      <a:srgbClr val="FF570D"/>
    </a:custClr>
    <a:custClr>
      <a:srgbClr val="FFA274"/>
    </a:custClr>
    <a:custClr>
      <a:srgbClr val="F3DCCB"/>
    </a:custClr>
    <a:custClr>
      <a:srgbClr val="091354"/>
    </a:custClr>
    <a:custClr>
      <a:srgbClr val="8E8FB4"/>
    </a:custClr>
    <a:custClr>
      <a:srgbClr val="9ACCE8"/>
    </a:custClr>
    <a:custClr>
      <a:srgbClr val="5B0337"/>
    </a:custClr>
    <a:custClr>
      <a:srgbClr val="D8A3BB"/>
    </a:custClr>
    <a:custClr>
      <a:srgbClr val="EEE8E7"/>
    </a:custClr>
    <a:custClr>
      <a:srgbClr val="FFD2E7"/>
    </a:custClr>
    <a:custClr>
      <a:srgbClr val="FFE5F5"/>
    </a:custClr>
    <a:custClr>
      <a:srgbClr val="FF8AD2"/>
    </a:custClr>
  </a:custClrLst>
  <a:extLst>
    <a:ext uri="{05A4C25C-085E-4340-85A3-A5531E510DB2}">
      <thm15:themeFamily xmlns:thm15="http://schemas.microsoft.com/office/thememl/2012/main" name="Norad_Powerpoint.potx" id="{3C607086-7017-4EE0-B2A4-99F8793765B2}" vid="{22EC93F8-F5D0-4615-BC13-76B1EBA6F5F9}"/>
    </a:ext>
  </a:extLst>
</a:theme>
</file>

<file path=ppt/theme/theme2.xml><?xml version="1.0" encoding="utf-8"?>
<a:theme xmlns:a="http://schemas.openxmlformats.org/drawingml/2006/main" name="Itad Content Slides">
  <a:themeElements>
    <a:clrScheme name="Custom 7">
      <a:dk1>
        <a:srgbClr val="000000"/>
      </a:dk1>
      <a:lt1>
        <a:srgbClr val="FFFFFF"/>
      </a:lt1>
      <a:dk2>
        <a:srgbClr val="FCF0E7"/>
      </a:dk2>
      <a:lt2>
        <a:srgbClr val="FFFFFF"/>
      </a:lt2>
      <a:accent1>
        <a:srgbClr val="136051"/>
      </a:accent1>
      <a:accent2>
        <a:srgbClr val="517740"/>
      </a:accent2>
      <a:accent3>
        <a:srgbClr val="C3D5BC"/>
      </a:accent3>
      <a:accent4>
        <a:srgbClr val="F26D69"/>
      </a:accent4>
      <a:accent5>
        <a:srgbClr val="5EC6CA"/>
      </a:accent5>
      <a:accent6>
        <a:srgbClr val="BEC3DF"/>
      </a:accent6>
      <a:hlink>
        <a:srgbClr val="517740"/>
      </a:hlink>
      <a:folHlink>
        <a:srgbClr val="136051"/>
      </a:folHlink>
    </a:clrScheme>
    <a:fontScheme name="Custom 1">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1000" kern="0" dirty="0">
            <a:effectLst/>
            <a:highlight>
              <a:srgbClr val="FFFF00"/>
            </a:highlight>
            <a:latin typeface="Grandview" panose="020B0502040204020203" pitchFamily="34" charset="0"/>
            <a:ea typeface="Times New Roman" panose="02020603050405020304" pitchFamily="18" charset="0"/>
            <a:cs typeface="Calibri" panose="020F0502020204030204" pitchFamily="34" charset="0"/>
          </a:defRPr>
        </a:defPPr>
      </a:lstStyle>
    </a:txDef>
  </a:objectDefaults>
  <a:extraClrSchemeLst/>
  <a:extLst>
    <a:ext uri="{05A4C25C-085E-4340-85A3-A5531E510DB2}">
      <thm15:themeFamily xmlns:thm15="http://schemas.microsoft.com/office/thememl/2012/main" name="Approach paper 2024" id="{CBB45842-7FA4-45C2-A7A0-12E51D70DC33}" vid="{6F31475C-15D8-4991-97CC-1CAB4D806A7F}"/>
    </a:ext>
  </a:extLst>
</a:theme>
</file>

<file path=ppt/theme/theme3.xml><?xml version="1.0" encoding="utf-8"?>
<a:theme xmlns:a="http://schemas.openxmlformats.org/drawingml/2006/main" name="10_Office Theme">
  <a:themeElements>
    <a:clrScheme name="Norad">
      <a:dk1>
        <a:sysClr val="windowText" lastClr="000000"/>
      </a:dk1>
      <a:lt1>
        <a:sysClr val="window" lastClr="FFFFFF"/>
      </a:lt1>
      <a:dk2>
        <a:srgbClr val="1B3A1C"/>
      </a:dk2>
      <a:lt2>
        <a:srgbClr val="DFEFD4"/>
      </a:lt2>
      <a:accent1>
        <a:srgbClr val="03542D"/>
      </a:accent1>
      <a:accent2>
        <a:srgbClr val="B4EAC9"/>
      </a:accent2>
      <a:accent3>
        <a:srgbClr val="656D3A"/>
      </a:accent3>
      <a:accent4>
        <a:srgbClr val="E1E11F"/>
      </a:accent4>
      <a:accent5>
        <a:srgbClr val="C47521"/>
      </a:accent5>
      <a:accent6>
        <a:srgbClr val="CABDFF"/>
      </a:accent6>
      <a:hlink>
        <a:srgbClr val="0563C1"/>
      </a:hlink>
      <a:folHlink>
        <a:srgbClr val="954F72"/>
      </a:folHlink>
    </a:clrScheme>
    <a:fontScheme name="Egendefinert 102">
      <a:majorFont>
        <a:latin typeface="Norad Display Bold"/>
        <a:ea typeface=""/>
        <a:cs typeface=""/>
      </a:majorFont>
      <a:minorFont>
        <a:latin typeface="Norad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a:srgbClr val="EEE8E7"/>
    </a:custClr>
    <a:custClr>
      <a:srgbClr val="C9C7A6"/>
    </a:custClr>
    <a:custClr>
      <a:srgbClr val="752C0C"/>
    </a:custClr>
    <a:custClr>
      <a:srgbClr val="FF570D"/>
    </a:custClr>
    <a:custClr>
      <a:srgbClr val="FFA274"/>
    </a:custClr>
    <a:custClr>
      <a:srgbClr val="F3DCCB"/>
    </a:custClr>
    <a:custClr>
      <a:srgbClr val="091354"/>
    </a:custClr>
    <a:custClr>
      <a:srgbClr val="8E8FB4"/>
    </a:custClr>
    <a:custClr>
      <a:srgbClr val="9ACCE8"/>
    </a:custClr>
    <a:custClr>
      <a:srgbClr val="5B0337"/>
    </a:custClr>
    <a:custClr>
      <a:srgbClr val="D8A3BB"/>
    </a:custClr>
    <a:custClr>
      <a:srgbClr val="EEE8E7"/>
    </a:custClr>
    <a:custClr>
      <a:srgbClr val="FFD2E7"/>
    </a:custClr>
    <a:custClr>
      <a:srgbClr val="FFE5F5"/>
    </a:custClr>
    <a:custClr>
      <a:srgbClr val="FF8AD2"/>
    </a:custClr>
  </a:custClrLst>
  <a:extLst>
    <a:ext uri="{05A4C25C-085E-4340-85A3-A5531E510DB2}">
      <thm15:themeFamily xmlns:thm15="http://schemas.microsoft.com/office/thememl/2012/main" name="Norad_Powerpoint.potx" id="{3C607086-7017-4EE0-B2A4-99F8793765B2}" vid="{22EC93F8-F5D0-4615-BC13-76B1EBA6F5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FA031754D924141BCE8D4F64BFEAD29" ma:contentTypeVersion="5" ma:contentTypeDescription="Opprett et nytt dokument." ma:contentTypeScope="" ma:versionID="aa51be85e60944e7067b9ff5606b301f">
  <xsd:schema xmlns:xsd="http://www.w3.org/2001/XMLSchema" xmlns:xs="http://www.w3.org/2001/XMLSchema" xmlns:p="http://schemas.microsoft.com/office/2006/metadata/properties" xmlns:ns2="48c6c69e-3640-422e-bb7b-e4c524d3d1e2" xmlns:ns3="b254a7df-db2d-43fe-9488-6898f6261b3c" xmlns:ns4="0e2a60a3-aac0-4b4d-808b-830d5fbed167" xmlns:ns5="065af48a-6e8b-48fc-a074-5e8638c0ea44" targetNamespace="http://schemas.microsoft.com/office/2006/metadata/properties" ma:root="true" ma:fieldsID="32e36dda7a59beba049156b338314fa9" ns2:_="" ns3:_="" ns4:_="" ns5:_="">
    <xsd:import namespace="48c6c69e-3640-422e-bb7b-e4c524d3d1e2"/>
    <xsd:import namespace="b254a7df-db2d-43fe-9488-6898f6261b3c"/>
    <xsd:import namespace="0e2a60a3-aac0-4b4d-808b-830d5fbed167"/>
    <xsd:import namespace="065af48a-6e8b-48fc-a074-5e8638c0ea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6c69e-3640-422e-bb7b-e4c524d3d1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description=""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54a7df-db2d-43fe-9488-6898f6261b3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2a60a3-aac0-4b4d-808b-830d5fbed167" elementFormDefault="qualified">
    <xsd:import namespace="http://schemas.microsoft.com/office/2006/documentManagement/types"/>
    <xsd:import namespace="http://schemas.microsoft.com/office/infopath/2007/PartnerControls"/>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613e87f7-f6bd-424e-a36d-b4e432f21039" ma:termSetId="09814cd3-568e-fe90-9814-8d621ff8fb84" ma:anchorId="fba54fb3-c3e1-fe81-a776-ca4b69148c4d" ma:open="true" ma:isKeyword="false">
      <xsd:complexType>
        <xsd:sequence>
          <xsd:element ref="pc:Terms" minOccurs="0" maxOccurs="1"/>
        </xsd:sequence>
      </xsd:complex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5af48a-6e8b-48fc-a074-5e8638c0ea44"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2243ec85-d51f-460d-9dfe-ec30bb7e0a61}" ma:internalName="TaxCatchAll" ma:showField="CatchAllData" ma:web="065af48a-6e8b-48fc-a074-5e8638c0ea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5af48a-6e8b-48fc-a074-5e8638c0ea44" xsi:nil="true"/>
    <lcf76f155ced4ddcb4097134ff3c332f xmlns="0e2a60a3-aac0-4b4d-808b-830d5fbed16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B04576-53CC-424E-9A2B-A080913E5484}">
  <ds:schemaRefs>
    <ds:schemaRef ds:uri="065af48a-6e8b-48fc-a074-5e8638c0ea44"/>
    <ds:schemaRef ds:uri="0e2a60a3-aac0-4b4d-808b-830d5fbed167"/>
    <ds:schemaRef ds:uri="48c6c69e-3640-422e-bb7b-e4c524d3d1e2"/>
    <ds:schemaRef ds:uri="b254a7df-db2d-43fe-9488-6898f6261b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4B5C38-E42C-401D-A601-91DFEF491C80}">
  <ds:schemaRefs>
    <ds:schemaRef ds:uri="http://schemas.microsoft.com/sharepoint/v3/contenttype/forms"/>
  </ds:schemaRefs>
</ds:datastoreItem>
</file>

<file path=customXml/itemProps3.xml><?xml version="1.0" encoding="utf-8"?>
<ds:datastoreItem xmlns:ds="http://schemas.openxmlformats.org/officeDocument/2006/customXml" ds:itemID="{CA71B7B9-DC61-494A-94B3-830A34628184}">
  <ds:schemaRefs>
    <ds:schemaRef ds:uri="065af48a-6e8b-48fc-a074-5e8638c0ea44"/>
    <ds:schemaRef ds:uri="0e2a60a3-aac0-4b4d-808b-830d5fbed167"/>
    <ds:schemaRef ds:uri="48c6c69e-3640-422e-bb7b-e4c524d3d1e2"/>
    <ds:schemaRef ds:uri="b254a7df-db2d-43fe-9488-6898f6261b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Slides>
  <Notes>0</Notes>
  <HiddenSlides>0</HiddenSlides>
  <ScaleCrop>false</ScaleCrop>
  <HeadingPairs>
    <vt:vector size="4" baseType="variant">
      <vt:variant>
        <vt:lpstr>Theme</vt:lpstr>
      </vt:variant>
      <vt:variant>
        <vt:i4>3</vt:i4>
      </vt:variant>
      <vt:variant>
        <vt:lpstr>Slide Titles</vt:lpstr>
      </vt:variant>
      <vt:variant>
        <vt:i4>1</vt:i4>
      </vt:variant>
    </vt:vector>
  </HeadingPairs>
  <TitlesOfParts>
    <vt:vector size="4" baseType="lpstr">
      <vt:lpstr>1_Office Theme</vt:lpstr>
      <vt:lpstr>Itad Content Slides</vt:lpstr>
      <vt:lpstr>10_Office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Maximilian Bruder</dc:creator>
  <cp:revision>1</cp:revision>
  <cp:lastPrinted>2024-09-26T10:49:30Z</cp:lastPrinted>
  <dcterms:created xsi:type="dcterms:W3CDTF">2024-09-06T08:05:48Z</dcterms:created>
  <dcterms:modified xsi:type="dcterms:W3CDTF">2025-04-29T08:20:28Z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defa4170-0d19-0005-0004-bc88714345d2_Enabled">
    <vt:lpwstr>true</vt:lpwstr>
  </property>
  <property fmtid="{D5CDD505-2E9C-101B-9397-08002B2CF9AE}" pid="4" name="MSIP_Label_defa4170-0d19-0005-0004-bc88714345d2_SetDate">
    <vt:lpwstr>2024-09-11T13:26:12Z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3977e38c-aa4b-439e-80ea-421a4d4ef891</vt:lpwstr>
  </property>
  <property fmtid="{D5CDD505-2E9C-101B-9397-08002B2CF9AE}" pid="8" name="MSIP_Label_defa4170-0d19-0005-0004-bc88714345d2_ActionId">
    <vt:lpwstr>4e444b0f-c0f2-40bf-bec1-b8bd4060d901</vt:lpwstr>
  </property>
  <property fmtid="{D5CDD505-2E9C-101B-9397-08002B2CF9AE}" pid="9" name="MSIP_Label_defa4170-0d19-0005-0004-bc88714345d2_ContentBits">
    <vt:lpwstr>0</vt:lpwstr>
  </property>
  <property fmtid="{D5CDD505-2E9C-101B-9397-08002B2CF9AE}" pid="10" name="ContentTypeId">
    <vt:lpwstr>0x010100DFA031754D924141BCE8D4F64BFEAD29</vt:lpwstr>
  </property>
</Properties>
</file>